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 id="2147483706" r:id="rId5"/>
  </p:sldMasterIdLst>
  <p:notesMasterIdLst>
    <p:notesMasterId r:id="rId15"/>
  </p:notesMasterIdLst>
  <p:sldIdLst>
    <p:sldId id="296" r:id="rId6"/>
    <p:sldId id="258" r:id="rId7"/>
    <p:sldId id="297" r:id="rId8"/>
    <p:sldId id="299" r:id="rId9"/>
    <p:sldId id="257" r:id="rId10"/>
    <p:sldId id="260" r:id="rId11"/>
    <p:sldId id="261" r:id="rId12"/>
    <p:sldId id="298" r:id="rId13"/>
    <p:sldId id="300"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192" userDrawn="1">
          <p15:clr>
            <a:srgbClr val="A4A3A4"/>
          </p15:clr>
        </p15:guide>
        <p15:guide id="2"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C6C55"/>
    <a:srgbClr val="003DA5"/>
    <a:srgbClr val="8C857B"/>
    <a:srgbClr val="0741A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1CF5F8E-D07E-4D26-A18C-C889C4858D21}" v="26" dt="2025-02-19T20:38:11.290"/>
  </p1510:revLst>
</p1510:revInfo>
</file>

<file path=ppt/tableStyles.xml><?xml version="1.0" encoding="utf-8"?>
<a:tblStyleLst xmlns:a="http://schemas.openxmlformats.org/drawingml/2006/main" def="{21E4AEA4-8DFA-4A89-87EB-49C32662AFE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727"/>
    <p:restoredTop sz="86895" autoAdjust="0"/>
  </p:normalViewPr>
  <p:slideViewPr>
    <p:cSldViewPr snapToGrid="0" snapToObjects="1">
      <p:cViewPr varScale="1">
        <p:scale>
          <a:sx n="55" d="100"/>
          <a:sy n="55" d="100"/>
        </p:scale>
        <p:origin x="1184" y="36"/>
      </p:cViewPr>
      <p:guideLst>
        <p:guide pos="192"/>
        <p:guide orient="horz"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5/10/relationships/revisionInfo" Target="revisionInfo.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elissa Maraj-Bubela" userId="ZNCG/LpEUmrxRO/fqMZLV+PutRJv+eJYFc+ggda7ArI=" providerId="None" clId="Web-{75CCF77B-7ACA-4425-A057-6236FE7099B8}"/>
    <pc:docChg chg="addSld delSld">
      <pc:chgData name="Melissa Maraj-Bubela" userId="ZNCG/LpEUmrxRO/fqMZLV+PutRJv+eJYFc+ggda7ArI=" providerId="None" clId="Web-{75CCF77B-7ACA-4425-A057-6236FE7099B8}" dt="2024-07-29T16:23:48.332" v="1"/>
      <pc:docMkLst>
        <pc:docMk/>
      </pc:docMkLst>
      <pc:sldChg chg="add del">
        <pc:chgData name="Melissa Maraj-Bubela" userId="ZNCG/LpEUmrxRO/fqMZLV+PutRJv+eJYFc+ggda7ArI=" providerId="None" clId="Web-{75CCF77B-7ACA-4425-A057-6236FE7099B8}" dt="2024-07-29T16:23:48.332" v="1"/>
        <pc:sldMkLst>
          <pc:docMk/>
          <pc:sldMk cId="2981680319" sldId="298"/>
        </pc:sldMkLst>
      </pc:sldChg>
    </pc:docChg>
  </pc:docChgLst>
  <pc:docChgLst>
    <pc:chgData name="Neugebauer-Bailey, Andi - FPAC-NRCS, WY" userId="3234b8d9-fe93-4166-8182-832204525f2b" providerId="ADAL" clId="{91CF5F8E-D07E-4D26-A18C-C889C4858D21}"/>
    <pc:docChg chg="undo redo custSel addSld delSld modSld sldOrd">
      <pc:chgData name="Neugebauer-Bailey, Andi - FPAC-NRCS, WY" userId="3234b8d9-fe93-4166-8182-832204525f2b" providerId="ADAL" clId="{91CF5F8E-D07E-4D26-A18C-C889C4858D21}" dt="2025-02-19T20:38:28.449" v="2139" actId="1076"/>
      <pc:docMkLst>
        <pc:docMk/>
      </pc:docMkLst>
      <pc:sldChg chg="modSp mod">
        <pc:chgData name="Neugebauer-Bailey, Andi - FPAC-NRCS, WY" userId="3234b8d9-fe93-4166-8182-832204525f2b" providerId="ADAL" clId="{91CF5F8E-D07E-4D26-A18C-C889C4858D21}" dt="2025-02-06T16:29:39.808" v="675" actId="14100"/>
        <pc:sldMkLst>
          <pc:docMk/>
          <pc:sldMk cId="748162573" sldId="257"/>
        </pc:sldMkLst>
        <pc:spChg chg="mod">
          <ac:chgData name="Neugebauer-Bailey, Andi - FPAC-NRCS, WY" userId="3234b8d9-fe93-4166-8182-832204525f2b" providerId="ADAL" clId="{91CF5F8E-D07E-4D26-A18C-C889C4858D21}" dt="2025-02-06T16:29:39.808" v="675" actId="14100"/>
          <ac:spMkLst>
            <pc:docMk/>
            <pc:sldMk cId="748162573" sldId="257"/>
            <ac:spMk id="3" creationId="{B3E259E8-CC0D-4DEA-9D0F-DB214BB6BE57}"/>
          </ac:spMkLst>
        </pc:spChg>
        <pc:spChg chg="mod">
          <ac:chgData name="Neugebauer-Bailey, Andi - FPAC-NRCS, WY" userId="3234b8d9-fe93-4166-8182-832204525f2b" providerId="ADAL" clId="{91CF5F8E-D07E-4D26-A18C-C889C4858D21}" dt="2025-02-06T16:27:00.126" v="414" actId="20577"/>
          <ac:spMkLst>
            <pc:docMk/>
            <pc:sldMk cId="748162573" sldId="257"/>
            <ac:spMk id="4" creationId="{FDC01387-7BAB-4BE6-875C-9B623704B279}"/>
          </ac:spMkLst>
        </pc:spChg>
      </pc:sldChg>
      <pc:sldChg chg="addSp delSp modSp mod ord">
        <pc:chgData name="Neugebauer-Bailey, Andi - FPAC-NRCS, WY" userId="3234b8d9-fe93-4166-8182-832204525f2b" providerId="ADAL" clId="{91CF5F8E-D07E-4D26-A18C-C889C4858D21}" dt="2025-02-12T19:04:50.238" v="1299" actId="113"/>
        <pc:sldMkLst>
          <pc:docMk/>
          <pc:sldMk cId="3784798832" sldId="258"/>
        </pc:sldMkLst>
        <pc:spChg chg="mod">
          <ac:chgData name="Neugebauer-Bailey, Andi - FPAC-NRCS, WY" userId="3234b8d9-fe93-4166-8182-832204525f2b" providerId="ADAL" clId="{91CF5F8E-D07E-4D26-A18C-C889C4858D21}" dt="2025-02-12T19:04:50.238" v="1299" actId="113"/>
          <ac:spMkLst>
            <pc:docMk/>
            <pc:sldMk cId="3784798832" sldId="258"/>
            <ac:spMk id="5" creationId="{8A05D6DA-084E-461E-98F3-FF91DD36935C}"/>
          </ac:spMkLst>
        </pc:spChg>
        <pc:spChg chg="mod">
          <ac:chgData name="Neugebauer-Bailey, Andi - FPAC-NRCS, WY" userId="3234b8d9-fe93-4166-8182-832204525f2b" providerId="ADAL" clId="{91CF5F8E-D07E-4D26-A18C-C889C4858D21}" dt="2025-02-06T16:20:09.013" v="180" actId="20577"/>
          <ac:spMkLst>
            <pc:docMk/>
            <pc:sldMk cId="3784798832" sldId="258"/>
            <ac:spMk id="6" creationId="{D9AD204C-ADEA-4B14-88A9-4CCEC4E1AC04}"/>
          </ac:spMkLst>
        </pc:spChg>
        <pc:picChg chg="add mod modCrop">
          <ac:chgData name="Neugebauer-Bailey, Andi - FPAC-NRCS, WY" userId="3234b8d9-fe93-4166-8182-832204525f2b" providerId="ADAL" clId="{91CF5F8E-D07E-4D26-A18C-C889C4858D21}" dt="2025-02-06T16:21:55.592" v="271" actId="18131"/>
          <ac:picMkLst>
            <pc:docMk/>
            <pc:sldMk cId="3784798832" sldId="258"/>
            <ac:picMk id="3" creationId="{FFF49D71-0295-656C-E28D-7DD1D1BEEE6B}"/>
          </ac:picMkLst>
        </pc:picChg>
        <pc:picChg chg="add mod ord">
          <ac:chgData name="Neugebauer-Bailey, Andi - FPAC-NRCS, WY" userId="3234b8d9-fe93-4166-8182-832204525f2b" providerId="ADAL" clId="{91CF5F8E-D07E-4D26-A18C-C889C4858D21}" dt="2025-02-12T19:04:43.358" v="1298" actId="29295"/>
          <ac:picMkLst>
            <pc:docMk/>
            <pc:sldMk cId="3784798832" sldId="258"/>
            <ac:picMk id="4" creationId="{C57ADAE2-837C-0578-7EAA-1FEE4B8C8627}"/>
          </ac:picMkLst>
        </pc:picChg>
      </pc:sldChg>
      <pc:sldChg chg="addSp delSp modSp del mod modShow">
        <pc:chgData name="Neugebauer-Bailey, Andi - FPAC-NRCS, WY" userId="3234b8d9-fe93-4166-8182-832204525f2b" providerId="ADAL" clId="{91CF5F8E-D07E-4D26-A18C-C889C4858D21}" dt="2025-02-06T16:19:57.082" v="170" actId="2696"/>
        <pc:sldMkLst>
          <pc:docMk/>
          <pc:sldMk cId="4019881482" sldId="259"/>
        </pc:sldMkLst>
      </pc:sldChg>
      <pc:sldChg chg="addSp delSp modSp mod">
        <pc:chgData name="Neugebauer-Bailey, Andi - FPAC-NRCS, WY" userId="3234b8d9-fe93-4166-8182-832204525f2b" providerId="ADAL" clId="{91CF5F8E-D07E-4D26-A18C-C889C4858D21}" dt="2025-02-12T19:30:57.824" v="1987" actId="20577"/>
        <pc:sldMkLst>
          <pc:docMk/>
          <pc:sldMk cId="4097145739" sldId="260"/>
        </pc:sldMkLst>
        <pc:spChg chg="mod">
          <ac:chgData name="Neugebauer-Bailey, Andi - FPAC-NRCS, WY" userId="3234b8d9-fe93-4166-8182-832204525f2b" providerId="ADAL" clId="{91CF5F8E-D07E-4D26-A18C-C889C4858D21}" dt="2025-02-12T19:30:57.824" v="1987" actId="20577"/>
          <ac:spMkLst>
            <pc:docMk/>
            <pc:sldMk cId="4097145739" sldId="260"/>
            <ac:spMk id="2" creationId="{C34E8DB2-49BE-43FE-9D05-16C58B6E2FF1}"/>
          </ac:spMkLst>
        </pc:spChg>
        <pc:spChg chg="mod">
          <ac:chgData name="Neugebauer-Bailey, Andi - FPAC-NRCS, WY" userId="3234b8d9-fe93-4166-8182-832204525f2b" providerId="ADAL" clId="{91CF5F8E-D07E-4D26-A18C-C889C4858D21}" dt="2025-02-06T16:29:56.820" v="676"/>
          <ac:spMkLst>
            <pc:docMk/>
            <pc:sldMk cId="4097145739" sldId="260"/>
            <ac:spMk id="3" creationId="{5130BF9E-3D40-4B8D-A33C-62BBAA9A9743}"/>
          </ac:spMkLst>
        </pc:spChg>
        <pc:picChg chg="add mod">
          <ac:chgData name="Neugebauer-Bailey, Andi - FPAC-NRCS, WY" userId="3234b8d9-fe93-4166-8182-832204525f2b" providerId="ADAL" clId="{91CF5F8E-D07E-4D26-A18C-C889C4858D21}" dt="2025-02-06T16:34:49.706" v="1027" actId="27614"/>
          <ac:picMkLst>
            <pc:docMk/>
            <pc:sldMk cId="4097145739" sldId="260"/>
            <ac:picMk id="5" creationId="{2B87AF06-A1DE-5405-3253-7D6AC64853C7}"/>
          </ac:picMkLst>
        </pc:picChg>
        <pc:picChg chg="add mod">
          <ac:chgData name="Neugebauer-Bailey, Andi - FPAC-NRCS, WY" userId="3234b8d9-fe93-4166-8182-832204525f2b" providerId="ADAL" clId="{91CF5F8E-D07E-4D26-A18C-C889C4858D21}" dt="2025-02-06T16:35:38.204" v="1031" actId="962"/>
          <ac:picMkLst>
            <pc:docMk/>
            <pc:sldMk cId="4097145739" sldId="260"/>
            <ac:picMk id="7" creationId="{B69F6981-9762-6D18-565B-B77CCC507623}"/>
          </ac:picMkLst>
        </pc:picChg>
        <pc:picChg chg="add mod ord">
          <ac:chgData name="Neugebauer-Bailey, Andi - FPAC-NRCS, WY" userId="3234b8d9-fe93-4166-8182-832204525f2b" providerId="ADAL" clId="{91CF5F8E-D07E-4D26-A18C-C889C4858D21}" dt="2025-02-06T16:36:22.967" v="1038" actId="171"/>
          <ac:picMkLst>
            <pc:docMk/>
            <pc:sldMk cId="4097145739" sldId="260"/>
            <ac:picMk id="9" creationId="{883F5B48-F057-4A16-A282-2F58337B349B}"/>
          </ac:picMkLst>
        </pc:picChg>
      </pc:sldChg>
      <pc:sldChg chg="addSp delSp modSp mod">
        <pc:chgData name="Neugebauer-Bailey, Andi - FPAC-NRCS, WY" userId="3234b8d9-fe93-4166-8182-832204525f2b" providerId="ADAL" clId="{91CF5F8E-D07E-4D26-A18C-C889C4858D21}" dt="2025-02-06T16:50:59.040" v="1240" actId="20577"/>
        <pc:sldMkLst>
          <pc:docMk/>
          <pc:sldMk cId="3405975831" sldId="261"/>
        </pc:sldMkLst>
        <pc:spChg chg="mod">
          <ac:chgData name="Neugebauer-Bailey, Andi - FPAC-NRCS, WY" userId="3234b8d9-fe93-4166-8182-832204525f2b" providerId="ADAL" clId="{91CF5F8E-D07E-4D26-A18C-C889C4858D21}" dt="2025-02-06T16:50:59.040" v="1240" actId="20577"/>
          <ac:spMkLst>
            <pc:docMk/>
            <pc:sldMk cId="3405975831" sldId="261"/>
            <ac:spMk id="6" creationId="{176F39FA-B34D-4848-B375-C189C625247A}"/>
          </ac:spMkLst>
        </pc:spChg>
        <pc:spChg chg="mod">
          <ac:chgData name="Neugebauer-Bailey, Andi - FPAC-NRCS, WY" userId="3234b8d9-fe93-4166-8182-832204525f2b" providerId="ADAL" clId="{91CF5F8E-D07E-4D26-A18C-C889C4858D21}" dt="2025-02-06T16:45:39.803" v="1060"/>
          <ac:spMkLst>
            <pc:docMk/>
            <pc:sldMk cId="3405975831" sldId="261"/>
            <ac:spMk id="7" creationId="{8DC6ED09-DD2C-476C-82E2-D301B06ADBC8}"/>
          </ac:spMkLst>
        </pc:spChg>
        <pc:picChg chg="add mod">
          <ac:chgData name="Neugebauer-Bailey, Andi - FPAC-NRCS, WY" userId="3234b8d9-fe93-4166-8182-832204525f2b" providerId="ADAL" clId="{91CF5F8E-D07E-4D26-A18C-C889C4858D21}" dt="2025-02-06T16:47:01.111" v="1230" actId="962"/>
          <ac:picMkLst>
            <pc:docMk/>
            <pc:sldMk cId="3405975831" sldId="261"/>
            <ac:picMk id="3" creationId="{EEDC7158-68B6-86AC-3E6B-D00D07A99300}"/>
          </ac:picMkLst>
        </pc:picChg>
        <pc:picChg chg="add mod">
          <ac:chgData name="Neugebauer-Bailey, Andi - FPAC-NRCS, WY" userId="3234b8d9-fe93-4166-8182-832204525f2b" providerId="ADAL" clId="{91CF5F8E-D07E-4D26-A18C-C889C4858D21}" dt="2025-02-06T16:48:19.374" v="1234" actId="962"/>
          <ac:picMkLst>
            <pc:docMk/>
            <pc:sldMk cId="3405975831" sldId="261"/>
            <ac:picMk id="11" creationId="{4D43BA02-1FA4-8FFB-EE36-9B0D4F17777B}"/>
          </ac:picMkLst>
        </pc:picChg>
        <pc:picChg chg="add mod">
          <ac:chgData name="Neugebauer-Bailey, Andi - FPAC-NRCS, WY" userId="3234b8d9-fe93-4166-8182-832204525f2b" providerId="ADAL" clId="{91CF5F8E-D07E-4D26-A18C-C889C4858D21}" dt="2025-02-06T16:50:40.726" v="1239" actId="1076"/>
          <ac:picMkLst>
            <pc:docMk/>
            <pc:sldMk cId="3405975831" sldId="261"/>
            <ac:picMk id="12" creationId="{5E5CDA3B-B035-9BAC-B8ED-ECDFB7D9EAAC}"/>
          </ac:picMkLst>
        </pc:picChg>
      </pc:sldChg>
      <pc:sldChg chg="del mod modShow">
        <pc:chgData name="Neugebauer-Bailey, Andi - FPAC-NRCS, WY" userId="3234b8d9-fe93-4166-8182-832204525f2b" providerId="ADAL" clId="{91CF5F8E-D07E-4D26-A18C-C889C4858D21}" dt="2025-02-06T16:19:57.082" v="170" actId="2696"/>
        <pc:sldMkLst>
          <pc:docMk/>
          <pc:sldMk cId="1435825163" sldId="262"/>
        </pc:sldMkLst>
      </pc:sldChg>
      <pc:sldChg chg="del">
        <pc:chgData name="Neugebauer-Bailey, Andi - FPAC-NRCS, WY" userId="3234b8d9-fe93-4166-8182-832204525f2b" providerId="ADAL" clId="{91CF5F8E-D07E-4D26-A18C-C889C4858D21}" dt="2025-02-06T16:55:34.836" v="1280" actId="47"/>
        <pc:sldMkLst>
          <pc:docMk/>
          <pc:sldMk cId="2850176485" sldId="268"/>
        </pc:sldMkLst>
      </pc:sldChg>
      <pc:sldChg chg="del">
        <pc:chgData name="Neugebauer-Bailey, Andi - FPAC-NRCS, WY" userId="3234b8d9-fe93-4166-8182-832204525f2b" providerId="ADAL" clId="{91CF5F8E-D07E-4D26-A18C-C889C4858D21}" dt="2025-02-06T16:55:36.256" v="1281" actId="47"/>
        <pc:sldMkLst>
          <pc:docMk/>
          <pc:sldMk cId="1109131637" sldId="269"/>
        </pc:sldMkLst>
      </pc:sldChg>
      <pc:sldChg chg="modSp mod modShow">
        <pc:chgData name="Neugebauer-Bailey, Andi - FPAC-NRCS, WY" userId="3234b8d9-fe93-4166-8182-832204525f2b" providerId="ADAL" clId="{91CF5F8E-D07E-4D26-A18C-C889C4858D21}" dt="2025-02-06T16:19:49.096" v="169" actId="113"/>
        <pc:sldMkLst>
          <pc:docMk/>
          <pc:sldMk cId="1482684629" sldId="296"/>
        </pc:sldMkLst>
        <pc:spChg chg="mod">
          <ac:chgData name="Neugebauer-Bailey, Andi - FPAC-NRCS, WY" userId="3234b8d9-fe93-4166-8182-832204525f2b" providerId="ADAL" clId="{91CF5F8E-D07E-4D26-A18C-C889C4858D21}" dt="2025-02-06T16:19:49.096" v="169" actId="113"/>
          <ac:spMkLst>
            <pc:docMk/>
            <pc:sldMk cId="1482684629" sldId="296"/>
            <ac:spMk id="10" creationId="{FE409333-BA0D-4E8D-8F8B-ECF846A6D796}"/>
          </ac:spMkLst>
        </pc:spChg>
      </pc:sldChg>
      <pc:sldChg chg="addSp delSp modSp new mod modNotesTx">
        <pc:chgData name="Neugebauer-Bailey, Andi - FPAC-NRCS, WY" userId="3234b8d9-fe93-4166-8182-832204525f2b" providerId="ADAL" clId="{91CF5F8E-D07E-4D26-A18C-C889C4858D21}" dt="2025-02-19T18:42:17.753" v="2038" actId="6549"/>
        <pc:sldMkLst>
          <pc:docMk/>
          <pc:sldMk cId="1314132292" sldId="297"/>
        </pc:sldMkLst>
        <pc:spChg chg="mod">
          <ac:chgData name="Neugebauer-Bailey, Andi - FPAC-NRCS, WY" userId="3234b8d9-fe93-4166-8182-832204525f2b" providerId="ADAL" clId="{91CF5F8E-D07E-4D26-A18C-C889C4858D21}" dt="2025-02-06T16:23:21.596" v="326" actId="20577"/>
          <ac:spMkLst>
            <pc:docMk/>
            <pc:sldMk cId="1314132292" sldId="297"/>
            <ac:spMk id="2" creationId="{A4F4F1C2-BD5D-AEDB-2AE5-804A2672FA97}"/>
          </ac:spMkLst>
        </pc:spChg>
        <pc:spChg chg="mod">
          <ac:chgData name="Neugebauer-Bailey, Andi - FPAC-NRCS, WY" userId="3234b8d9-fe93-4166-8182-832204525f2b" providerId="ADAL" clId="{91CF5F8E-D07E-4D26-A18C-C889C4858D21}" dt="2025-02-12T19:08:33.331" v="1365" actId="6549"/>
          <ac:spMkLst>
            <pc:docMk/>
            <pc:sldMk cId="1314132292" sldId="297"/>
            <ac:spMk id="3" creationId="{4E50A6F8-24D2-6D4F-5CC9-FA37B1C805E0}"/>
          </ac:spMkLst>
        </pc:spChg>
        <pc:spChg chg="add mod">
          <ac:chgData name="Neugebauer-Bailey, Andi - FPAC-NRCS, WY" userId="3234b8d9-fe93-4166-8182-832204525f2b" providerId="ADAL" clId="{91CF5F8E-D07E-4D26-A18C-C889C4858D21}" dt="2025-02-06T16:26:31.918" v="377" actId="962"/>
          <ac:spMkLst>
            <pc:docMk/>
            <pc:sldMk cId="1314132292" sldId="297"/>
            <ac:spMk id="13" creationId="{5DCEF13A-2C5B-2F79-CD90-D710A028DA17}"/>
          </ac:spMkLst>
        </pc:spChg>
        <pc:picChg chg="add del mod">
          <ac:chgData name="Neugebauer-Bailey, Andi - FPAC-NRCS, WY" userId="3234b8d9-fe93-4166-8182-832204525f2b" providerId="ADAL" clId="{91CF5F8E-D07E-4D26-A18C-C889C4858D21}" dt="2025-02-06T16:25:35.985" v="372" actId="478"/>
          <ac:picMkLst>
            <pc:docMk/>
            <pc:sldMk cId="1314132292" sldId="297"/>
            <ac:picMk id="7" creationId="{CD2E7FD0-0A37-3CBD-4821-DDF930732CA4}"/>
          </ac:picMkLst>
        </pc:picChg>
        <pc:picChg chg="add mod">
          <ac:chgData name="Neugebauer-Bailey, Andi - FPAC-NRCS, WY" userId="3234b8d9-fe93-4166-8182-832204525f2b" providerId="ADAL" clId="{91CF5F8E-D07E-4D26-A18C-C889C4858D21}" dt="2025-02-06T16:26:31.918" v="377" actId="962"/>
          <ac:picMkLst>
            <pc:docMk/>
            <pc:sldMk cId="1314132292" sldId="297"/>
            <ac:picMk id="12" creationId="{5A57F220-BB39-9DE7-D9BC-7A7130BA1A0B}"/>
          </ac:picMkLst>
        </pc:picChg>
      </pc:sldChg>
      <pc:sldChg chg="del mod modShow">
        <pc:chgData name="Neugebauer-Bailey, Andi - FPAC-NRCS, WY" userId="3234b8d9-fe93-4166-8182-832204525f2b" providerId="ADAL" clId="{91CF5F8E-D07E-4D26-A18C-C889C4858D21}" dt="2025-02-06T16:19:57.082" v="170" actId="2696"/>
        <pc:sldMkLst>
          <pc:docMk/>
          <pc:sldMk cId="3129775327" sldId="297"/>
        </pc:sldMkLst>
      </pc:sldChg>
      <pc:sldChg chg="addSp delSp modSp new mod modClrScheme chgLayout">
        <pc:chgData name="Neugebauer-Bailey, Andi - FPAC-NRCS, WY" userId="3234b8d9-fe93-4166-8182-832204525f2b" providerId="ADAL" clId="{91CF5F8E-D07E-4D26-A18C-C889C4858D21}" dt="2025-02-06T17:06:47.931" v="1290" actId="20577"/>
        <pc:sldMkLst>
          <pc:docMk/>
          <pc:sldMk cId="1888296561" sldId="298"/>
        </pc:sldMkLst>
        <pc:spChg chg="add mod ord">
          <ac:chgData name="Neugebauer-Bailey, Andi - FPAC-NRCS, WY" userId="3234b8d9-fe93-4166-8182-832204525f2b" providerId="ADAL" clId="{91CF5F8E-D07E-4D26-A18C-C889C4858D21}" dt="2025-02-06T16:55:06.119" v="1272" actId="5793"/>
          <ac:spMkLst>
            <pc:docMk/>
            <pc:sldMk cId="1888296561" sldId="298"/>
            <ac:spMk id="7" creationId="{52862335-0560-A991-9762-E646CB31CCE7}"/>
          </ac:spMkLst>
        </pc:spChg>
        <pc:spChg chg="add mod ord">
          <ac:chgData name="Neugebauer-Bailey, Andi - FPAC-NRCS, WY" userId="3234b8d9-fe93-4166-8182-832204525f2b" providerId="ADAL" clId="{91CF5F8E-D07E-4D26-A18C-C889C4858D21}" dt="2025-02-06T17:06:47.931" v="1290" actId="20577"/>
          <ac:spMkLst>
            <pc:docMk/>
            <pc:sldMk cId="1888296561" sldId="298"/>
            <ac:spMk id="8" creationId="{91C7E580-79CE-5F90-8772-7C7A31DC356E}"/>
          </ac:spMkLst>
        </pc:spChg>
        <pc:picChg chg="add mod">
          <ac:chgData name="Neugebauer-Bailey, Andi - FPAC-NRCS, WY" userId="3234b8d9-fe93-4166-8182-832204525f2b" providerId="ADAL" clId="{91CF5F8E-D07E-4D26-A18C-C889C4858D21}" dt="2025-02-06T16:55:23.554" v="1279" actId="1076"/>
          <ac:picMkLst>
            <pc:docMk/>
            <pc:sldMk cId="1888296561" sldId="298"/>
            <ac:picMk id="10" creationId="{CCA24E5A-CE37-1084-2DE8-E356C6484E7C}"/>
          </ac:picMkLst>
        </pc:picChg>
      </pc:sldChg>
      <pc:sldChg chg="del">
        <pc:chgData name="Neugebauer-Bailey, Andi - FPAC-NRCS, WY" userId="3234b8d9-fe93-4166-8182-832204525f2b" providerId="ADAL" clId="{91CF5F8E-D07E-4D26-A18C-C889C4858D21}" dt="2025-02-06T16:16:51.139" v="0" actId="2696"/>
        <pc:sldMkLst>
          <pc:docMk/>
          <pc:sldMk cId="2981680319" sldId="298"/>
        </pc:sldMkLst>
      </pc:sldChg>
      <pc:sldChg chg="addSp delSp modSp new mod modNotesTx">
        <pc:chgData name="Neugebauer-Bailey, Andi - FPAC-NRCS, WY" userId="3234b8d9-fe93-4166-8182-832204525f2b" providerId="ADAL" clId="{91CF5F8E-D07E-4D26-A18C-C889C4858D21}" dt="2025-02-19T20:13:39.227" v="2052" actId="20577"/>
        <pc:sldMkLst>
          <pc:docMk/>
          <pc:sldMk cId="1275668920" sldId="299"/>
        </pc:sldMkLst>
        <pc:spChg chg="mod">
          <ac:chgData name="Neugebauer-Bailey, Andi - FPAC-NRCS, WY" userId="3234b8d9-fe93-4166-8182-832204525f2b" providerId="ADAL" clId="{91CF5F8E-D07E-4D26-A18C-C889C4858D21}" dt="2025-02-12T19:09:17.504" v="1390"/>
          <ac:spMkLst>
            <pc:docMk/>
            <pc:sldMk cId="1275668920" sldId="299"/>
            <ac:spMk id="2" creationId="{5E63DDF1-9021-3C0A-6420-1BD852EFB11B}"/>
          </ac:spMkLst>
        </pc:spChg>
        <pc:graphicFrameChg chg="add mod">
          <ac:chgData name="Neugebauer-Bailey, Andi - FPAC-NRCS, WY" userId="3234b8d9-fe93-4166-8182-832204525f2b" providerId="ADAL" clId="{91CF5F8E-D07E-4D26-A18C-C889C4858D21}" dt="2025-02-12T19:10:34.549" v="1404" actId="20577"/>
          <ac:graphicFrameMkLst>
            <pc:docMk/>
            <pc:sldMk cId="1275668920" sldId="299"/>
            <ac:graphicFrameMk id="12" creationId="{94DC5FB0-DE14-6848-366E-C134F62495DE}"/>
          </ac:graphicFrameMkLst>
        </pc:graphicFrameChg>
        <pc:picChg chg="add mod">
          <ac:chgData name="Neugebauer-Bailey, Andi - FPAC-NRCS, WY" userId="3234b8d9-fe93-4166-8182-832204525f2b" providerId="ADAL" clId="{91CF5F8E-D07E-4D26-A18C-C889C4858D21}" dt="2025-02-12T19:09:55.693" v="1393" actId="962"/>
          <ac:picMkLst>
            <pc:docMk/>
            <pc:sldMk cId="1275668920" sldId="299"/>
            <ac:picMk id="7" creationId="{4B0FA46A-E8A4-A1AE-E7B3-94C0BA100FF4}"/>
          </ac:picMkLst>
        </pc:picChg>
        <pc:picChg chg="add mod">
          <ac:chgData name="Neugebauer-Bailey, Andi - FPAC-NRCS, WY" userId="3234b8d9-fe93-4166-8182-832204525f2b" providerId="ADAL" clId="{91CF5F8E-D07E-4D26-A18C-C889C4858D21}" dt="2025-02-12T19:10:14.252" v="1396" actId="962"/>
          <ac:picMkLst>
            <pc:docMk/>
            <pc:sldMk cId="1275668920" sldId="299"/>
            <ac:picMk id="10" creationId="{2E2FA0E8-664D-1968-8908-35E6AE932289}"/>
          </ac:picMkLst>
        </pc:picChg>
      </pc:sldChg>
      <pc:sldChg chg="addSp delSp modSp new mod modClrScheme chgLayout">
        <pc:chgData name="Neugebauer-Bailey, Andi - FPAC-NRCS, WY" userId="3234b8d9-fe93-4166-8182-832204525f2b" providerId="ADAL" clId="{91CF5F8E-D07E-4D26-A18C-C889C4858D21}" dt="2025-02-19T20:38:28.449" v="2139" actId="1076"/>
        <pc:sldMkLst>
          <pc:docMk/>
          <pc:sldMk cId="1044761095" sldId="300"/>
        </pc:sldMkLst>
        <pc:spChg chg="del mod ord">
          <ac:chgData name="Neugebauer-Bailey, Andi - FPAC-NRCS, WY" userId="3234b8d9-fe93-4166-8182-832204525f2b" providerId="ADAL" clId="{91CF5F8E-D07E-4D26-A18C-C889C4858D21}" dt="2025-02-19T20:14:58.827" v="2054" actId="700"/>
          <ac:spMkLst>
            <pc:docMk/>
            <pc:sldMk cId="1044761095" sldId="300"/>
            <ac:spMk id="2" creationId="{909CB45C-2CA1-BBAD-509D-6559C868F2E7}"/>
          </ac:spMkLst>
        </pc:spChg>
        <pc:spChg chg="del mod ord">
          <ac:chgData name="Neugebauer-Bailey, Andi - FPAC-NRCS, WY" userId="3234b8d9-fe93-4166-8182-832204525f2b" providerId="ADAL" clId="{91CF5F8E-D07E-4D26-A18C-C889C4858D21}" dt="2025-02-19T20:14:58.827" v="2054" actId="700"/>
          <ac:spMkLst>
            <pc:docMk/>
            <pc:sldMk cId="1044761095" sldId="300"/>
            <ac:spMk id="3" creationId="{ADA5D2B5-71AC-BCD2-51E7-95603C0A6CF4}"/>
          </ac:spMkLst>
        </pc:spChg>
        <pc:spChg chg="del">
          <ac:chgData name="Neugebauer-Bailey, Andi - FPAC-NRCS, WY" userId="3234b8d9-fe93-4166-8182-832204525f2b" providerId="ADAL" clId="{91CF5F8E-D07E-4D26-A18C-C889C4858D21}" dt="2025-02-19T20:14:58.827" v="2054" actId="700"/>
          <ac:spMkLst>
            <pc:docMk/>
            <pc:sldMk cId="1044761095" sldId="300"/>
            <ac:spMk id="4" creationId="{F9183309-3584-748C-1D7B-E45CBECDA506}"/>
          </ac:spMkLst>
        </pc:spChg>
        <pc:spChg chg="add del mod ord">
          <ac:chgData name="Neugebauer-Bailey, Andi - FPAC-NRCS, WY" userId="3234b8d9-fe93-4166-8182-832204525f2b" providerId="ADAL" clId="{91CF5F8E-D07E-4D26-A18C-C889C4858D21}" dt="2025-02-19T20:37:20.520" v="2059" actId="931"/>
          <ac:spMkLst>
            <pc:docMk/>
            <pc:sldMk cId="1044761095" sldId="300"/>
            <ac:spMk id="5" creationId="{99BCAEA3-B4E0-B805-6516-9184DFD5DEDD}"/>
          </ac:spMkLst>
        </pc:spChg>
        <pc:spChg chg="add del mod ord">
          <ac:chgData name="Neugebauer-Bailey, Andi - FPAC-NRCS, WY" userId="3234b8d9-fe93-4166-8182-832204525f2b" providerId="ADAL" clId="{91CF5F8E-D07E-4D26-A18C-C889C4858D21}" dt="2025-02-19T20:15:11.893" v="2055" actId="478"/>
          <ac:spMkLst>
            <pc:docMk/>
            <pc:sldMk cId="1044761095" sldId="300"/>
            <ac:spMk id="6" creationId="{8180A2B1-9FCB-D5F4-6C4E-893B38F8738A}"/>
          </ac:spMkLst>
        </pc:spChg>
        <pc:spChg chg="add mod">
          <ac:chgData name="Neugebauer-Bailey, Andi - FPAC-NRCS, WY" userId="3234b8d9-fe93-4166-8182-832204525f2b" providerId="ADAL" clId="{91CF5F8E-D07E-4D26-A18C-C889C4858D21}" dt="2025-02-19T20:38:28.449" v="2139" actId="1076"/>
          <ac:spMkLst>
            <pc:docMk/>
            <pc:sldMk cId="1044761095" sldId="300"/>
            <ac:spMk id="10" creationId="{FA8D7E55-D4F8-ECE8-3197-367156973C9E}"/>
          </ac:spMkLst>
        </pc:spChg>
        <pc:picChg chg="add del mod ord">
          <ac:chgData name="Neugebauer-Bailey, Andi - FPAC-NRCS, WY" userId="3234b8d9-fe93-4166-8182-832204525f2b" providerId="ADAL" clId="{91CF5F8E-D07E-4D26-A18C-C889C4858D21}" dt="2025-02-19T20:15:38.245" v="2058" actId="34307"/>
          <ac:picMkLst>
            <pc:docMk/>
            <pc:sldMk cId="1044761095" sldId="300"/>
            <ac:picMk id="7" creationId="{6F3B9874-22C7-25EA-CAD3-B218C9B5C973}"/>
          </ac:picMkLst>
        </pc:picChg>
        <pc:picChg chg="add mod">
          <ac:chgData name="Neugebauer-Bailey, Andi - FPAC-NRCS, WY" userId="3234b8d9-fe93-4166-8182-832204525f2b" providerId="ADAL" clId="{91CF5F8E-D07E-4D26-A18C-C889C4858D21}" dt="2025-02-19T20:37:49.288" v="2071" actId="1076"/>
          <ac:picMkLst>
            <pc:docMk/>
            <pc:sldMk cId="1044761095" sldId="300"/>
            <ac:picMk id="9" creationId="{ABD4711D-C1F4-7AB1-88E6-1DA7B3FDC2B5}"/>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71DABE1-AD16-4617-9170-576DA23FA62E}"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US"/>
        </a:p>
      </dgm:t>
    </dgm:pt>
    <dgm:pt modelId="{96EE3446-A9C4-4548-BCDF-08FA425B5632}">
      <dgm:prSet/>
      <dgm:spPr/>
      <dgm:t>
        <a:bodyPr/>
        <a:lstStyle/>
        <a:p>
          <a:r>
            <a:rPr lang="en-US" dirty="0"/>
            <a:t>Appraises the status and trends of soil, water, and related resources on non-Federal land and assesses their capability to meet present and future demands;</a:t>
          </a:r>
        </a:p>
      </dgm:t>
    </dgm:pt>
    <dgm:pt modelId="{4AFCE445-3470-49C6-8E77-3ABB70FAC30F}" type="parTrans" cxnId="{939F9C57-223E-43EB-8219-AC77F255E12F}">
      <dgm:prSet/>
      <dgm:spPr/>
      <dgm:t>
        <a:bodyPr/>
        <a:lstStyle/>
        <a:p>
          <a:endParaRPr lang="en-US"/>
        </a:p>
      </dgm:t>
    </dgm:pt>
    <dgm:pt modelId="{1147C4FA-1AAF-42F8-A33C-5477766F8A1C}" type="sibTrans" cxnId="{939F9C57-223E-43EB-8219-AC77F255E12F}">
      <dgm:prSet/>
      <dgm:spPr/>
      <dgm:t>
        <a:bodyPr/>
        <a:lstStyle/>
        <a:p>
          <a:endParaRPr lang="en-US"/>
        </a:p>
      </dgm:t>
    </dgm:pt>
    <dgm:pt modelId="{11CD697D-0E07-4C18-B168-9B9B1567D663}">
      <dgm:prSet/>
      <dgm:spPr/>
      <dgm:t>
        <a:bodyPr/>
        <a:lstStyle/>
        <a:p>
          <a:r>
            <a:rPr lang="en-US" dirty="0"/>
            <a:t>Evaluates current and needed programs, policies, and authorities; and</a:t>
          </a:r>
        </a:p>
      </dgm:t>
    </dgm:pt>
    <dgm:pt modelId="{1153BB76-7485-4BC5-9A57-7EEE102F4BD7}" type="parTrans" cxnId="{5884EAED-BA67-4E74-B093-75E9BE04FB99}">
      <dgm:prSet/>
      <dgm:spPr/>
      <dgm:t>
        <a:bodyPr/>
        <a:lstStyle/>
        <a:p>
          <a:endParaRPr lang="en-US"/>
        </a:p>
      </dgm:t>
    </dgm:pt>
    <dgm:pt modelId="{5CE5148D-BBE0-43ED-A5B8-77CEC8954B1E}" type="sibTrans" cxnId="{5884EAED-BA67-4E74-B093-75E9BE04FB99}">
      <dgm:prSet/>
      <dgm:spPr/>
      <dgm:t>
        <a:bodyPr/>
        <a:lstStyle/>
        <a:p>
          <a:endParaRPr lang="en-US"/>
        </a:p>
      </dgm:t>
    </dgm:pt>
    <dgm:pt modelId="{F89D66D3-3388-4BA9-B7D9-D25FDCC562E0}">
      <dgm:prSet/>
      <dgm:spPr/>
      <dgm:t>
        <a:bodyPr/>
        <a:lstStyle/>
        <a:p>
          <a:r>
            <a:rPr lang="en-US" dirty="0"/>
            <a:t>Develops a national soil and water conservation program to give direction to USDA soil and water conservation activities.</a:t>
          </a:r>
        </a:p>
      </dgm:t>
    </dgm:pt>
    <dgm:pt modelId="{A6C9DB0C-9538-47F7-B453-10E44F6510BA}" type="parTrans" cxnId="{26F5BC05-7AD8-4C4E-A7DD-9BFA710AB4F7}">
      <dgm:prSet/>
      <dgm:spPr/>
      <dgm:t>
        <a:bodyPr/>
        <a:lstStyle/>
        <a:p>
          <a:endParaRPr lang="en-US"/>
        </a:p>
      </dgm:t>
    </dgm:pt>
    <dgm:pt modelId="{5EF910AE-E9F6-4445-B82F-F2DE24313255}" type="sibTrans" cxnId="{26F5BC05-7AD8-4C4E-A7DD-9BFA710AB4F7}">
      <dgm:prSet/>
      <dgm:spPr/>
      <dgm:t>
        <a:bodyPr/>
        <a:lstStyle/>
        <a:p>
          <a:endParaRPr lang="en-US"/>
        </a:p>
      </dgm:t>
    </dgm:pt>
    <dgm:pt modelId="{1C8B509C-0A92-42D6-8521-21276BBCCAC1}" type="pres">
      <dgm:prSet presAssocID="{271DABE1-AD16-4617-9170-576DA23FA62E}" presName="linear" presStyleCnt="0">
        <dgm:presLayoutVars>
          <dgm:animLvl val="lvl"/>
          <dgm:resizeHandles val="exact"/>
        </dgm:presLayoutVars>
      </dgm:prSet>
      <dgm:spPr/>
    </dgm:pt>
    <dgm:pt modelId="{699D2285-C9E6-404C-85E5-DF771BFF16F2}" type="pres">
      <dgm:prSet presAssocID="{96EE3446-A9C4-4548-BCDF-08FA425B5632}" presName="parentText" presStyleLbl="node1" presStyleIdx="0" presStyleCnt="3">
        <dgm:presLayoutVars>
          <dgm:chMax val="0"/>
          <dgm:bulletEnabled val="1"/>
        </dgm:presLayoutVars>
      </dgm:prSet>
      <dgm:spPr/>
    </dgm:pt>
    <dgm:pt modelId="{05C7885F-CB79-4356-97D6-EEF9C451C561}" type="pres">
      <dgm:prSet presAssocID="{1147C4FA-1AAF-42F8-A33C-5477766F8A1C}" presName="spacer" presStyleCnt="0"/>
      <dgm:spPr/>
    </dgm:pt>
    <dgm:pt modelId="{6C56C117-E3EE-47C9-BC29-305DEEBAF9F1}" type="pres">
      <dgm:prSet presAssocID="{11CD697D-0E07-4C18-B168-9B9B1567D663}" presName="parentText" presStyleLbl="node1" presStyleIdx="1" presStyleCnt="3">
        <dgm:presLayoutVars>
          <dgm:chMax val="0"/>
          <dgm:bulletEnabled val="1"/>
        </dgm:presLayoutVars>
      </dgm:prSet>
      <dgm:spPr/>
    </dgm:pt>
    <dgm:pt modelId="{A12B92FA-C9FB-4094-A333-62CC802C1970}" type="pres">
      <dgm:prSet presAssocID="{5CE5148D-BBE0-43ED-A5B8-77CEC8954B1E}" presName="spacer" presStyleCnt="0"/>
      <dgm:spPr/>
    </dgm:pt>
    <dgm:pt modelId="{FA16D955-8FEC-4DF7-AAC5-D2ACAB2C025D}" type="pres">
      <dgm:prSet presAssocID="{F89D66D3-3388-4BA9-B7D9-D25FDCC562E0}" presName="parentText" presStyleLbl="node1" presStyleIdx="2" presStyleCnt="3">
        <dgm:presLayoutVars>
          <dgm:chMax val="0"/>
          <dgm:bulletEnabled val="1"/>
        </dgm:presLayoutVars>
      </dgm:prSet>
      <dgm:spPr/>
    </dgm:pt>
  </dgm:ptLst>
  <dgm:cxnLst>
    <dgm:cxn modelId="{757D9503-7B33-458C-8057-701615AF93ED}" type="presOf" srcId="{271DABE1-AD16-4617-9170-576DA23FA62E}" destId="{1C8B509C-0A92-42D6-8521-21276BBCCAC1}" srcOrd="0" destOrd="0" presId="urn:microsoft.com/office/officeart/2005/8/layout/vList2"/>
    <dgm:cxn modelId="{26F5BC05-7AD8-4C4E-A7DD-9BFA710AB4F7}" srcId="{271DABE1-AD16-4617-9170-576DA23FA62E}" destId="{F89D66D3-3388-4BA9-B7D9-D25FDCC562E0}" srcOrd="2" destOrd="0" parTransId="{A6C9DB0C-9538-47F7-B453-10E44F6510BA}" sibTransId="{5EF910AE-E9F6-4445-B82F-F2DE24313255}"/>
    <dgm:cxn modelId="{051C9619-B39D-4B4B-895C-ADD4288D5820}" type="presOf" srcId="{96EE3446-A9C4-4548-BCDF-08FA425B5632}" destId="{699D2285-C9E6-404C-85E5-DF771BFF16F2}" srcOrd="0" destOrd="0" presId="urn:microsoft.com/office/officeart/2005/8/layout/vList2"/>
    <dgm:cxn modelId="{939F9C57-223E-43EB-8219-AC77F255E12F}" srcId="{271DABE1-AD16-4617-9170-576DA23FA62E}" destId="{96EE3446-A9C4-4548-BCDF-08FA425B5632}" srcOrd="0" destOrd="0" parTransId="{4AFCE445-3470-49C6-8E77-3ABB70FAC30F}" sibTransId="{1147C4FA-1AAF-42F8-A33C-5477766F8A1C}"/>
    <dgm:cxn modelId="{2FF987C6-3AB6-4492-A727-5746C83EC495}" type="presOf" srcId="{F89D66D3-3388-4BA9-B7D9-D25FDCC562E0}" destId="{FA16D955-8FEC-4DF7-AAC5-D2ACAB2C025D}" srcOrd="0" destOrd="0" presId="urn:microsoft.com/office/officeart/2005/8/layout/vList2"/>
    <dgm:cxn modelId="{29F137DD-10B6-4FCF-906B-2372F393F601}" type="presOf" srcId="{11CD697D-0E07-4C18-B168-9B9B1567D663}" destId="{6C56C117-E3EE-47C9-BC29-305DEEBAF9F1}" srcOrd="0" destOrd="0" presId="urn:microsoft.com/office/officeart/2005/8/layout/vList2"/>
    <dgm:cxn modelId="{5884EAED-BA67-4E74-B093-75E9BE04FB99}" srcId="{271DABE1-AD16-4617-9170-576DA23FA62E}" destId="{11CD697D-0E07-4C18-B168-9B9B1567D663}" srcOrd="1" destOrd="0" parTransId="{1153BB76-7485-4BC5-9A57-7EEE102F4BD7}" sibTransId="{5CE5148D-BBE0-43ED-A5B8-77CEC8954B1E}"/>
    <dgm:cxn modelId="{D083D165-AC89-45E2-B693-B4BD03A8DA8A}" type="presParOf" srcId="{1C8B509C-0A92-42D6-8521-21276BBCCAC1}" destId="{699D2285-C9E6-404C-85E5-DF771BFF16F2}" srcOrd="0" destOrd="0" presId="urn:microsoft.com/office/officeart/2005/8/layout/vList2"/>
    <dgm:cxn modelId="{5E4A0441-6BCA-4B61-91EB-B718CA4C476F}" type="presParOf" srcId="{1C8B509C-0A92-42D6-8521-21276BBCCAC1}" destId="{05C7885F-CB79-4356-97D6-EEF9C451C561}" srcOrd="1" destOrd="0" presId="urn:microsoft.com/office/officeart/2005/8/layout/vList2"/>
    <dgm:cxn modelId="{6A126F11-E17C-435E-A018-C730EFA580DC}" type="presParOf" srcId="{1C8B509C-0A92-42D6-8521-21276BBCCAC1}" destId="{6C56C117-E3EE-47C9-BC29-305DEEBAF9F1}" srcOrd="2" destOrd="0" presId="urn:microsoft.com/office/officeart/2005/8/layout/vList2"/>
    <dgm:cxn modelId="{A0D0A057-4DA8-486E-8504-5DA731300829}" type="presParOf" srcId="{1C8B509C-0A92-42D6-8521-21276BBCCAC1}" destId="{A12B92FA-C9FB-4094-A333-62CC802C1970}" srcOrd="3" destOrd="0" presId="urn:microsoft.com/office/officeart/2005/8/layout/vList2"/>
    <dgm:cxn modelId="{17E1B9B7-F6D8-427E-B45D-1F2AABD5FD44}" type="presParOf" srcId="{1C8B509C-0A92-42D6-8521-21276BBCCAC1}" destId="{FA16D955-8FEC-4DF7-AAC5-D2ACAB2C025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9D2285-C9E6-404C-85E5-DF771BFF16F2}">
      <dsp:nvSpPr>
        <dsp:cNvPr id="0" name=""/>
        <dsp:cNvSpPr/>
      </dsp:nvSpPr>
      <dsp:spPr>
        <a:xfrm>
          <a:off x="0" y="87875"/>
          <a:ext cx="8424434" cy="1399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Appraises the status and trends of soil, water, and related resources on non-Federal land and assesses their capability to meet present and future demands;</a:t>
          </a:r>
        </a:p>
      </dsp:txBody>
      <dsp:txXfrm>
        <a:off x="68309" y="156184"/>
        <a:ext cx="8287816" cy="1262702"/>
      </dsp:txXfrm>
    </dsp:sp>
    <dsp:sp modelId="{6C56C117-E3EE-47C9-BC29-305DEEBAF9F1}">
      <dsp:nvSpPr>
        <dsp:cNvPr id="0" name=""/>
        <dsp:cNvSpPr/>
      </dsp:nvSpPr>
      <dsp:spPr>
        <a:xfrm>
          <a:off x="0" y="1553435"/>
          <a:ext cx="8424434" cy="1399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Evaluates current and needed programs, policies, and authorities; and</a:t>
          </a:r>
        </a:p>
      </dsp:txBody>
      <dsp:txXfrm>
        <a:off x="68309" y="1621744"/>
        <a:ext cx="8287816" cy="1262702"/>
      </dsp:txXfrm>
    </dsp:sp>
    <dsp:sp modelId="{FA16D955-8FEC-4DF7-AAC5-D2ACAB2C025D}">
      <dsp:nvSpPr>
        <dsp:cNvPr id="0" name=""/>
        <dsp:cNvSpPr/>
      </dsp:nvSpPr>
      <dsp:spPr>
        <a:xfrm>
          <a:off x="0" y="3018995"/>
          <a:ext cx="8424434" cy="13993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l" defTabSz="1022350">
            <a:lnSpc>
              <a:spcPct val="90000"/>
            </a:lnSpc>
            <a:spcBef>
              <a:spcPct val="0"/>
            </a:spcBef>
            <a:spcAft>
              <a:spcPct val="35000"/>
            </a:spcAft>
            <a:buNone/>
          </a:pPr>
          <a:r>
            <a:rPr lang="en-US" sz="2300" kern="1200" dirty="0"/>
            <a:t>Develops a national soil and water conservation program to give direction to USDA soil and water conservation activities.</a:t>
          </a:r>
        </a:p>
      </dsp:txBody>
      <dsp:txXfrm>
        <a:off x="68309" y="3087304"/>
        <a:ext cx="8287816" cy="12627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773C0D-3C7C-45C5-8364-6F784326D139}" type="datetimeFigureOut">
              <a:rPr lang="en-US" smtClean="0"/>
              <a:t>2/19/2025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E6F334-A2BB-4083-A10D-C7C65C76878B}" type="slidenum">
              <a:rPr lang="en-US" smtClean="0"/>
              <a:t>‹#›</a:t>
            </a:fld>
            <a:endParaRPr lang="en-US"/>
          </a:p>
        </p:txBody>
      </p:sp>
    </p:spTree>
    <p:extLst>
      <p:ext uri="{BB962C8B-B14F-4D97-AF65-F5344CB8AC3E}">
        <p14:creationId xmlns:p14="http://schemas.microsoft.com/office/powerpoint/2010/main" val="2368768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b="0" i="0" dirty="0">
                <a:solidFill>
                  <a:srgbClr val="1F1F1F"/>
                </a:solidFill>
                <a:effectLst/>
                <a:latin typeface="Google Sans"/>
              </a:rPr>
              <a:t> Resource Conservation Act is broad strategic assessment and planning authority for the conservation, protection, and enhancement of soil, water, and related natural resources</a:t>
            </a:r>
            <a:endParaRPr lang="en-US" dirty="0"/>
          </a:p>
        </p:txBody>
      </p:sp>
      <p:sp>
        <p:nvSpPr>
          <p:cNvPr id="4" name="Slide Number Placeholder 3"/>
          <p:cNvSpPr>
            <a:spLocks noGrp="1"/>
          </p:cNvSpPr>
          <p:nvPr>
            <p:ph type="sldNum" sz="quarter" idx="5"/>
          </p:nvPr>
        </p:nvSpPr>
        <p:spPr/>
        <p:txBody>
          <a:bodyPr/>
          <a:lstStyle/>
          <a:p>
            <a:fld id="{47E6F334-A2BB-4083-A10D-C7C65C76878B}" type="slidenum">
              <a:rPr lang="en-US" smtClean="0"/>
              <a:t>3</a:t>
            </a:fld>
            <a:endParaRPr lang="en-US"/>
          </a:p>
        </p:txBody>
      </p:sp>
    </p:spTree>
    <p:extLst>
      <p:ext uri="{BB962C8B-B14F-4D97-AF65-F5344CB8AC3E}">
        <p14:creationId xmlns:p14="http://schemas.microsoft.com/office/powerpoint/2010/main" val="6838588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Determine status and trends of resources on private lands and assess their capability to meet demands.</a:t>
            </a:r>
          </a:p>
          <a:p>
            <a:pPr marL="171450" indent="-171450">
              <a:buFont typeface="Arial" panose="020B0604020202020204" pitchFamily="34" charset="0"/>
              <a:buChar char="•"/>
            </a:pPr>
            <a:r>
              <a:rPr lang="en-US" dirty="0"/>
              <a:t>Evaluates Current programs, and what NRCS may need</a:t>
            </a:r>
          </a:p>
          <a:p>
            <a:pPr marL="171450" indent="-171450">
              <a:buFont typeface="Arial" panose="020B0604020202020204" pitchFamily="34" charset="0"/>
              <a:buChar char="•"/>
            </a:pPr>
            <a:r>
              <a:rPr lang="en-US" dirty="0"/>
              <a:t>Direct soil and water conservation activities</a:t>
            </a:r>
          </a:p>
          <a:p>
            <a:endParaRPr lang="en-US" dirty="0"/>
          </a:p>
        </p:txBody>
      </p:sp>
      <p:sp>
        <p:nvSpPr>
          <p:cNvPr id="4" name="Slide Number Placeholder 3"/>
          <p:cNvSpPr>
            <a:spLocks noGrp="1"/>
          </p:cNvSpPr>
          <p:nvPr>
            <p:ph type="sldNum" sz="quarter" idx="5"/>
          </p:nvPr>
        </p:nvSpPr>
        <p:spPr/>
        <p:txBody>
          <a:bodyPr/>
          <a:lstStyle/>
          <a:p>
            <a:fld id="{47E6F334-A2BB-4083-A10D-C7C65C76878B}" type="slidenum">
              <a:rPr lang="en-US" smtClean="0"/>
              <a:t>4</a:t>
            </a:fld>
            <a:endParaRPr lang="en-US"/>
          </a:p>
        </p:txBody>
      </p:sp>
    </p:spTree>
    <p:extLst>
      <p:ext uri="{BB962C8B-B14F-4D97-AF65-F5344CB8AC3E}">
        <p14:creationId xmlns:p14="http://schemas.microsoft.com/office/powerpoint/2010/main" val="115324255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Page_Pictur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6AD0AA8-E444-47EF-89E5-736BB9B92D2D}"/>
              </a:ext>
            </a:extLst>
          </p:cNvPr>
          <p:cNvSpPr/>
          <p:nvPr userDrawn="1"/>
        </p:nvSpPr>
        <p:spPr>
          <a:xfrm>
            <a:off x="0" y="1255271"/>
            <a:ext cx="6032876" cy="4114208"/>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2">
            <a:extLst>
              <a:ext uri="{FF2B5EF4-FFF2-40B4-BE49-F238E27FC236}">
                <a16:creationId xmlns:a16="http://schemas.microsoft.com/office/drawing/2014/main" id="{097CE488-345B-4087-B356-7841365FD68C}"/>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3">
            <a:extLst>
              <a:ext uri="{FF2B5EF4-FFF2-40B4-BE49-F238E27FC236}">
                <a16:creationId xmlns:a16="http://schemas.microsoft.com/office/drawing/2014/main" id="{83A83115-0EE0-4DD7-9EE2-BAE89C704D0C}"/>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4">
            <a:extLst>
              <a:ext uri="{FF2B5EF4-FFF2-40B4-BE49-F238E27FC236}">
                <a16:creationId xmlns:a16="http://schemas.microsoft.com/office/drawing/2014/main" id="{46266056-6F28-4FC4-A607-F9B804CA0388}"/>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Picture Placeholder 1">
            <a:extLst>
              <a:ext uri="{FF2B5EF4-FFF2-40B4-BE49-F238E27FC236}">
                <a16:creationId xmlns:a16="http://schemas.microsoft.com/office/drawing/2014/main" id="{C97D9E10-36DF-43A3-9452-DE4CDD54F665}"/>
              </a:ext>
            </a:extLst>
          </p:cNvPr>
          <p:cNvSpPr>
            <a:spLocks noGrp="1"/>
          </p:cNvSpPr>
          <p:nvPr>
            <p:ph type="pic" sz="quarter" idx="10"/>
          </p:nvPr>
        </p:nvSpPr>
        <p:spPr>
          <a:xfrm>
            <a:off x="0" y="1255713"/>
            <a:ext cx="6032500" cy="4113212"/>
          </a:xfrm>
          <a:prstGeom prst="rect">
            <a:avLst/>
          </a:prstGeom>
        </p:spPr>
        <p:txBody>
          <a:bodyPr anchor="ctr"/>
          <a:lstStyle>
            <a:lvl1pPr marL="0" indent="0" algn="ctr">
              <a:buNone/>
              <a:defRPr/>
            </a:lvl1pPr>
          </a:lstStyle>
          <a:p>
            <a:endParaRPr lang="en-US" dirty="0"/>
          </a:p>
        </p:txBody>
      </p:sp>
      <p:sp>
        <p:nvSpPr>
          <p:cNvPr id="8" name="Picture Placeholder 2">
            <a:extLst>
              <a:ext uri="{FF2B5EF4-FFF2-40B4-BE49-F238E27FC236}">
                <a16:creationId xmlns:a16="http://schemas.microsoft.com/office/drawing/2014/main" id="{CCE8192B-B4FF-4B3E-A295-05E256A8B953}"/>
              </a:ext>
            </a:extLst>
          </p:cNvPr>
          <p:cNvSpPr>
            <a:spLocks noGrp="1"/>
          </p:cNvSpPr>
          <p:nvPr>
            <p:ph type="pic" sz="quarter" idx="11"/>
          </p:nvPr>
        </p:nvSpPr>
        <p:spPr>
          <a:xfrm>
            <a:off x="6225172" y="1255271"/>
            <a:ext cx="2902596" cy="2047712"/>
          </a:xfrm>
          <a:prstGeom prst="rect">
            <a:avLst/>
          </a:prstGeom>
        </p:spPr>
        <p:txBody>
          <a:bodyPr anchor="ctr"/>
          <a:lstStyle>
            <a:lvl1pPr marL="0" indent="0" algn="ctr">
              <a:buNone/>
              <a:defRPr/>
            </a:lvl1pPr>
          </a:lstStyle>
          <a:p>
            <a:endParaRPr lang="en-US" dirty="0"/>
          </a:p>
        </p:txBody>
      </p:sp>
      <p:sp>
        <p:nvSpPr>
          <p:cNvPr id="9" name="Picture Placeholder 3">
            <a:extLst>
              <a:ext uri="{FF2B5EF4-FFF2-40B4-BE49-F238E27FC236}">
                <a16:creationId xmlns:a16="http://schemas.microsoft.com/office/drawing/2014/main" id="{095BC4A1-8F6A-474B-A40F-E9BC331AA982}"/>
              </a:ext>
            </a:extLst>
          </p:cNvPr>
          <p:cNvSpPr>
            <a:spLocks noGrp="1"/>
          </p:cNvSpPr>
          <p:nvPr>
            <p:ph type="pic" sz="quarter" idx="12"/>
          </p:nvPr>
        </p:nvSpPr>
        <p:spPr>
          <a:xfrm>
            <a:off x="9320064" y="1255714"/>
            <a:ext cx="2871936" cy="2047270"/>
          </a:xfrm>
          <a:prstGeom prst="rect">
            <a:avLst/>
          </a:prstGeom>
        </p:spPr>
        <p:txBody>
          <a:bodyPr anchor="ctr"/>
          <a:lstStyle>
            <a:lvl1pPr marL="0" indent="0" algn="ctr">
              <a:buNone/>
              <a:defRPr/>
            </a:lvl1pPr>
          </a:lstStyle>
          <a:p>
            <a:endParaRPr lang="en-US" dirty="0"/>
          </a:p>
        </p:txBody>
      </p:sp>
      <p:sp>
        <p:nvSpPr>
          <p:cNvPr id="10" name="Picture Placeholder 4">
            <a:extLst>
              <a:ext uri="{FF2B5EF4-FFF2-40B4-BE49-F238E27FC236}">
                <a16:creationId xmlns:a16="http://schemas.microsoft.com/office/drawing/2014/main" id="{FB2332BB-BA4A-47D7-A477-91535F93F46C}"/>
              </a:ext>
            </a:extLst>
          </p:cNvPr>
          <p:cNvSpPr>
            <a:spLocks noGrp="1"/>
          </p:cNvSpPr>
          <p:nvPr>
            <p:ph type="pic" sz="quarter" idx="13"/>
          </p:nvPr>
        </p:nvSpPr>
        <p:spPr>
          <a:xfrm>
            <a:off x="6225172" y="3495279"/>
            <a:ext cx="5966828" cy="1873645"/>
          </a:xfrm>
          <a:prstGeom prst="rect">
            <a:avLst/>
          </a:prstGeom>
        </p:spPr>
        <p:txBody>
          <a:bodyPr anchor="ctr"/>
          <a:lstStyle>
            <a:lvl1pPr marL="0" indent="0" algn="ctr">
              <a:buNone/>
              <a:defRPr/>
            </a:lvl1pPr>
          </a:lstStyle>
          <a:p>
            <a:endParaRPr lang="en-US" dirty="0"/>
          </a:p>
        </p:txBody>
      </p:sp>
      <p:sp>
        <p:nvSpPr>
          <p:cNvPr id="15" name="Title Placeholder">
            <a:extLst>
              <a:ext uri="{FF2B5EF4-FFF2-40B4-BE49-F238E27FC236}">
                <a16:creationId xmlns:a16="http://schemas.microsoft.com/office/drawing/2014/main" id="{53A51CD8-641B-4C4C-8732-51F14D4214BD}"/>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pic>
        <p:nvPicPr>
          <p:cNvPr id="6" name="Picture 5">
            <a:extLst>
              <a:ext uri="{FF2B5EF4-FFF2-40B4-BE49-F238E27FC236}">
                <a16:creationId xmlns:a16="http://schemas.microsoft.com/office/drawing/2014/main" id="{354F71E9-9FA8-CFEF-4D22-AD8DC8769CA7}"/>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285420306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age No Pictures">
    <p:spTree>
      <p:nvGrpSpPr>
        <p:cNvPr id="1" name=""/>
        <p:cNvGrpSpPr/>
        <p:nvPr/>
      </p:nvGrpSpPr>
      <p:grpSpPr>
        <a:xfrm>
          <a:off x="0" y="0"/>
          <a:ext cx="0" cy="0"/>
          <a:chOff x="0" y="0"/>
          <a:chExt cx="0" cy="0"/>
        </a:xfrm>
      </p:grpSpPr>
      <p:sp>
        <p:nvSpPr>
          <p:cNvPr id="12" name="Title Placeholder">
            <a:extLst>
              <a:ext uri="{FF2B5EF4-FFF2-40B4-BE49-F238E27FC236}">
                <a16:creationId xmlns:a16="http://schemas.microsoft.com/office/drawing/2014/main" id="{6DB4110C-F0A2-4ADD-AE63-1FC7F0E3B232}"/>
              </a:ext>
            </a:extLst>
          </p:cNvPr>
          <p:cNvSpPr>
            <a:spLocks noGrp="1"/>
          </p:cNvSpPr>
          <p:nvPr>
            <p:ph sz="quarter" idx="14" hasCustomPrompt="1"/>
          </p:nvPr>
        </p:nvSpPr>
        <p:spPr>
          <a:xfrm>
            <a:off x="209011" y="5726430"/>
            <a:ext cx="7071356" cy="839833"/>
          </a:xfrm>
          <a:prstGeom prst="rect">
            <a:avLst/>
          </a:prstGeom>
        </p:spPr>
        <p:txBody>
          <a:bodyPr/>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Title of Presentation</a:t>
            </a:r>
          </a:p>
        </p:txBody>
      </p:sp>
    </p:spTree>
    <p:extLst>
      <p:ext uri="{BB962C8B-B14F-4D97-AF65-F5344CB8AC3E}">
        <p14:creationId xmlns:p14="http://schemas.microsoft.com/office/powerpoint/2010/main" val="4121960165"/>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Divider Slide">
    <p:spTree>
      <p:nvGrpSpPr>
        <p:cNvPr id="1" name=""/>
        <p:cNvGrpSpPr/>
        <p:nvPr/>
      </p:nvGrpSpPr>
      <p:grpSpPr>
        <a:xfrm>
          <a:off x="0" y="0"/>
          <a:ext cx="0" cy="0"/>
          <a:chOff x="0" y="0"/>
          <a:chExt cx="0" cy="0"/>
        </a:xfrm>
      </p:grpSpPr>
      <p:sp>
        <p:nvSpPr>
          <p:cNvPr id="3" name="Gray Rectangle">
            <a:extLst>
              <a:ext uri="{FF2B5EF4-FFF2-40B4-BE49-F238E27FC236}">
                <a16:creationId xmlns:a16="http://schemas.microsoft.com/office/drawing/2014/main" id="{79F3FA21-32DA-4C38-8299-88FEFA2C3B39}"/>
              </a:ext>
              <a:ext uri="{C183D7F6-B498-43B3-948B-1728B52AA6E4}">
                <adec:decorative xmlns:adec="http://schemas.microsoft.com/office/drawing/2017/decorative" val="1"/>
              </a:ext>
            </a:extLst>
          </p:cNvPr>
          <p:cNvSpPr/>
          <p:nvPr userDrawn="1"/>
        </p:nvSpPr>
        <p:spPr>
          <a:xfrm>
            <a:off x="0" y="1255271"/>
            <a:ext cx="6032876" cy="411420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Placeholder">
            <a:extLst>
              <a:ext uri="{FF2B5EF4-FFF2-40B4-BE49-F238E27FC236}">
                <a16:creationId xmlns:a16="http://schemas.microsoft.com/office/drawing/2014/main" id="{4B824948-7DE2-41F5-BE27-87349BE01F09}"/>
              </a:ext>
            </a:extLst>
          </p:cNvPr>
          <p:cNvSpPr>
            <a:spLocks noGrp="1"/>
          </p:cNvSpPr>
          <p:nvPr>
            <p:ph sz="quarter" idx="14" hasCustomPrompt="1"/>
          </p:nvPr>
        </p:nvSpPr>
        <p:spPr>
          <a:xfrm>
            <a:off x="209011" y="1255271"/>
            <a:ext cx="5530431" cy="4114207"/>
          </a:xfrm>
          <a:prstGeom prst="rect">
            <a:avLst/>
          </a:prstGeom>
        </p:spPr>
        <p:txBody>
          <a:bodyPr anchor="ctr" anchorCtr="0"/>
          <a:lstStyle>
            <a:lvl1pPr marL="0" indent="0">
              <a:buNone/>
              <a:defRPr sz="3200" b="1">
                <a:solidFill>
                  <a:schemeClr val="bg1"/>
                </a:solidFill>
                <a:latin typeface="+mj-lt"/>
                <a:ea typeface="Open Sans" panose="020B0606030504020204" pitchFamily="34" charset="0"/>
                <a:cs typeface="Open Sans" panose="020B0606030504020204" pitchFamily="34" charset="0"/>
              </a:defRPr>
            </a:lvl1pPr>
          </a:lstStyle>
          <a:p>
            <a:pPr lvl="0"/>
            <a:r>
              <a:rPr lang="en-US" dirty="0"/>
              <a:t>Divider Slide Title</a:t>
            </a:r>
          </a:p>
        </p:txBody>
      </p:sp>
      <p:sp>
        <p:nvSpPr>
          <p:cNvPr id="7" name="Rectangle 2">
            <a:extLst>
              <a:ext uri="{FF2B5EF4-FFF2-40B4-BE49-F238E27FC236}">
                <a16:creationId xmlns:a16="http://schemas.microsoft.com/office/drawing/2014/main" id="{F8A70739-026E-4B9F-A8C5-8058205D0AA7}"/>
              </a:ext>
            </a:extLst>
          </p:cNvPr>
          <p:cNvSpPr/>
          <p:nvPr userDrawn="1"/>
        </p:nvSpPr>
        <p:spPr>
          <a:xfrm>
            <a:off x="6225172" y="1255271"/>
            <a:ext cx="290259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3">
            <a:extLst>
              <a:ext uri="{FF2B5EF4-FFF2-40B4-BE49-F238E27FC236}">
                <a16:creationId xmlns:a16="http://schemas.microsoft.com/office/drawing/2014/main" id="{DE393653-42EA-4CD1-9134-AC75DD79569F}"/>
              </a:ext>
            </a:extLst>
          </p:cNvPr>
          <p:cNvSpPr/>
          <p:nvPr userDrawn="1"/>
        </p:nvSpPr>
        <p:spPr>
          <a:xfrm>
            <a:off x="9320064" y="1255271"/>
            <a:ext cx="2871936" cy="204771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4">
            <a:extLst>
              <a:ext uri="{FF2B5EF4-FFF2-40B4-BE49-F238E27FC236}">
                <a16:creationId xmlns:a16="http://schemas.microsoft.com/office/drawing/2014/main" id="{50B14B5B-CD68-4361-95C8-B6A835F8AE1F}"/>
              </a:ext>
            </a:extLst>
          </p:cNvPr>
          <p:cNvSpPr/>
          <p:nvPr userDrawn="1"/>
        </p:nvSpPr>
        <p:spPr>
          <a:xfrm>
            <a:off x="6225172" y="3495279"/>
            <a:ext cx="5966829" cy="18742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Picture Placeholder 2">
            <a:extLst>
              <a:ext uri="{FF2B5EF4-FFF2-40B4-BE49-F238E27FC236}">
                <a16:creationId xmlns:a16="http://schemas.microsoft.com/office/drawing/2014/main" id="{BE80AC0F-1710-4D52-A7E0-538CAA25D98F}"/>
              </a:ext>
            </a:extLst>
          </p:cNvPr>
          <p:cNvSpPr>
            <a:spLocks noGrp="1"/>
          </p:cNvSpPr>
          <p:nvPr>
            <p:ph type="pic" sz="quarter" idx="11"/>
          </p:nvPr>
        </p:nvSpPr>
        <p:spPr>
          <a:xfrm>
            <a:off x="6225173" y="1255826"/>
            <a:ext cx="2902596" cy="2047712"/>
          </a:xfrm>
          <a:prstGeom prst="rect">
            <a:avLst/>
          </a:prstGeom>
        </p:spPr>
        <p:txBody>
          <a:bodyPr anchor="ctr"/>
          <a:lstStyle>
            <a:lvl1pPr marL="0" indent="0" algn="ctr">
              <a:buNone/>
              <a:defRPr/>
            </a:lvl1pPr>
          </a:lstStyle>
          <a:p>
            <a:endParaRPr lang="en-US" dirty="0"/>
          </a:p>
        </p:txBody>
      </p:sp>
      <p:sp>
        <p:nvSpPr>
          <p:cNvPr id="11" name="Picture Placeholder 3">
            <a:extLst>
              <a:ext uri="{FF2B5EF4-FFF2-40B4-BE49-F238E27FC236}">
                <a16:creationId xmlns:a16="http://schemas.microsoft.com/office/drawing/2014/main" id="{BE77A1B9-A512-4501-9DAF-EB9FFE6E5621}"/>
              </a:ext>
            </a:extLst>
          </p:cNvPr>
          <p:cNvSpPr>
            <a:spLocks noGrp="1"/>
          </p:cNvSpPr>
          <p:nvPr>
            <p:ph type="pic" sz="quarter" idx="12"/>
          </p:nvPr>
        </p:nvSpPr>
        <p:spPr>
          <a:xfrm>
            <a:off x="9320065" y="1256269"/>
            <a:ext cx="2871936" cy="2047271"/>
          </a:xfrm>
          <a:prstGeom prst="rect">
            <a:avLst/>
          </a:prstGeom>
        </p:spPr>
        <p:txBody>
          <a:bodyPr anchor="ctr"/>
          <a:lstStyle>
            <a:lvl1pPr marL="0" indent="0" algn="ctr">
              <a:buNone/>
              <a:defRPr/>
            </a:lvl1pPr>
          </a:lstStyle>
          <a:p>
            <a:endParaRPr lang="en-US" dirty="0"/>
          </a:p>
        </p:txBody>
      </p:sp>
      <p:sp>
        <p:nvSpPr>
          <p:cNvPr id="12" name="Picture Placeholder 4">
            <a:extLst>
              <a:ext uri="{FF2B5EF4-FFF2-40B4-BE49-F238E27FC236}">
                <a16:creationId xmlns:a16="http://schemas.microsoft.com/office/drawing/2014/main" id="{9D1462A7-C7E4-4DFA-80F9-708DEE043018}"/>
              </a:ext>
            </a:extLst>
          </p:cNvPr>
          <p:cNvSpPr>
            <a:spLocks noGrp="1"/>
          </p:cNvSpPr>
          <p:nvPr>
            <p:ph type="pic" sz="quarter" idx="13"/>
          </p:nvPr>
        </p:nvSpPr>
        <p:spPr>
          <a:xfrm>
            <a:off x="6225173" y="3495834"/>
            <a:ext cx="5966828" cy="1873645"/>
          </a:xfrm>
          <a:prstGeom prst="rect">
            <a:avLst/>
          </a:prstGeom>
        </p:spPr>
        <p:txBody>
          <a:bodyPr anchor="ctr"/>
          <a:lstStyle>
            <a:lvl1pPr marL="0" indent="0" algn="ctr">
              <a:buNone/>
              <a:defRPr/>
            </a:lvl1pPr>
          </a:lstStyle>
          <a:p>
            <a:endParaRPr lang="en-US" dirty="0"/>
          </a:p>
        </p:txBody>
      </p:sp>
      <p:pic>
        <p:nvPicPr>
          <p:cNvPr id="15" name="Picture 14">
            <a:extLst>
              <a:ext uri="{FF2B5EF4-FFF2-40B4-BE49-F238E27FC236}">
                <a16:creationId xmlns:a16="http://schemas.microsoft.com/office/drawing/2014/main" id="{4E09703A-B874-4DB3-A2C0-A8F18302FE71}"/>
              </a:ext>
              <a:ext uri="{C183D7F6-B498-43B3-948B-1728B52AA6E4}">
                <adec:decorative xmlns:adec="http://schemas.microsoft.com/office/drawing/2017/decorative" val="1"/>
              </a:ext>
            </a:extLst>
          </p:cNvPr>
          <p:cNvPicPr>
            <a:picLocks noChangeAspect="1"/>
          </p:cNvPicPr>
          <p:nvPr userDrawn="1"/>
        </p:nvPicPr>
        <p:blipFill rotWithShape="1">
          <a:blip r:embed="rId2"/>
          <a:srcRect l="10" r="50000"/>
          <a:stretch/>
        </p:blipFill>
        <p:spPr>
          <a:xfrm>
            <a:off x="10463393" y="1554638"/>
            <a:ext cx="1728609" cy="3496689"/>
          </a:xfrm>
          <a:prstGeom prst="rect">
            <a:avLst/>
          </a:prstGeom>
        </p:spPr>
      </p:pic>
    </p:spTree>
    <p:extLst>
      <p:ext uri="{BB962C8B-B14F-4D97-AF65-F5344CB8AC3E}">
        <p14:creationId xmlns:p14="http://schemas.microsoft.com/office/powerpoint/2010/main" val="31285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Body White 1">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F74FF550-C5F0-4A31-A0AA-57E4E4D5A723}"/>
              </a:ext>
            </a:extLst>
          </p:cNvPr>
          <p:cNvSpPr>
            <a:spLocks noGrp="1"/>
          </p:cNvSpPr>
          <p:nvPr>
            <p:ph type="body" sz="quarter" idx="11" hasCustomPrompt="1"/>
          </p:nvPr>
        </p:nvSpPr>
        <p:spPr>
          <a:xfrm>
            <a:off x="196776" y="832704"/>
            <a:ext cx="11690424"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4" name="Content Placeholder">
            <a:extLst>
              <a:ext uri="{FF2B5EF4-FFF2-40B4-BE49-F238E27FC236}">
                <a16:creationId xmlns:a16="http://schemas.microsoft.com/office/drawing/2014/main" id="{9F6D990D-7148-4AB0-B70B-610C4E1FC5F8}"/>
              </a:ext>
            </a:extLst>
          </p:cNvPr>
          <p:cNvSpPr>
            <a:spLocks noGrp="1"/>
          </p:cNvSpPr>
          <p:nvPr>
            <p:ph sz="quarter" idx="10"/>
          </p:nvPr>
        </p:nvSpPr>
        <p:spPr>
          <a:xfrm>
            <a:off x="505434" y="1627908"/>
            <a:ext cx="11381766"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69241945"/>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Body White 2">
    <p:spTree>
      <p:nvGrpSpPr>
        <p:cNvPr id="1" name=""/>
        <p:cNvGrpSpPr/>
        <p:nvPr/>
      </p:nvGrpSpPr>
      <p:grpSpPr>
        <a:xfrm>
          <a:off x="0" y="0"/>
          <a:ext cx="0" cy="0"/>
          <a:chOff x="0" y="0"/>
          <a:chExt cx="0" cy="0"/>
        </a:xfrm>
      </p:grpSpPr>
      <p:sp>
        <p:nvSpPr>
          <p:cNvPr id="6" name="Title Placeholder">
            <a:extLst>
              <a:ext uri="{FF2B5EF4-FFF2-40B4-BE49-F238E27FC236}">
                <a16:creationId xmlns:a16="http://schemas.microsoft.com/office/drawing/2014/main" id="{E023135A-9DBD-43D4-B78B-218E551081F7}"/>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9" name="Content Placeholder">
            <a:extLst>
              <a:ext uri="{FF2B5EF4-FFF2-40B4-BE49-F238E27FC236}">
                <a16:creationId xmlns:a16="http://schemas.microsoft.com/office/drawing/2014/main" id="{4007ADB3-A81C-4173-A520-5E9E7F324B11}"/>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Picture Rectangle">
            <a:extLst>
              <a:ext uri="{FF2B5EF4-FFF2-40B4-BE49-F238E27FC236}">
                <a16:creationId xmlns:a16="http://schemas.microsoft.com/office/drawing/2014/main" id="{EF9F4156-6790-4E80-9424-B88EF82B9004}"/>
              </a:ext>
              <a:ext uri="{C183D7F6-B498-43B3-948B-1728B52AA6E4}">
                <adec:decorative xmlns:adec="http://schemas.microsoft.com/office/drawing/2017/decorative" val="1"/>
              </a:ext>
            </a:extLst>
          </p:cNvPr>
          <p:cNvSpPr/>
          <p:nvPr userDrawn="1"/>
        </p:nvSpPr>
        <p:spPr>
          <a:xfrm>
            <a:off x="9576122" y="914400"/>
            <a:ext cx="2311078" cy="52197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Picture Placeholder">
            <a:extLst>
              <a:ext uri="{FF2B5EF4-FFF2-40B4-BE49-F238E27FC236}">
                <a16:creationId xmlns:a16="http://schemas.microsoft.com/office/drawing/2014/main" id="{D9421300-9FF3-4C26-A673-97FEA0847633}"/>
              </a:ext>
              <a:ext uri="{C183D7F6-B498-43B3-948B-1728B52AA6E4}">
                <adec:decorative xmlns:adec="http://schemas.microsoft.com/office/drawing/2017/decorative" val="0"/>
              </a:ext>
            </a:extLst>
          </p:cNvPr>
          <p:cNvSpPr>
            <a:spLocks noGrp="1"/>
          </p:cNvSpPr>
          <p:nvPr>
            <p:ph type="pic" sz="quarter" idx="12"/>
          </p:nvPr>
        </p:nvSpPr>
        <p:spPr>
          <a:xfrm>
            <a:off x="9576122" y="914400"/>
            <a:ext cx="2311078" cy="521969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604841679"/>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ody White 3">
    <p:spTree>
      <p:nvGrpSpPr>
        <p:cNvPr id="1" name=""/>
        <p:cNvGrpSpPr/>
        <p:nvPr/>
      </p:nvGrpSpPr>
      <p:grpSpPr>
        <a:xfrm>
          <a:off x="0" y="0"/>
          <a:ext cx="0" cy="0"/>
          <a:chOff x="0" y="0"/>
          <a:chExt cx="0" cy="0"/>
        </a:xfrm>
      </p:grpSpPr>
      <p:sp>
        <p:nvSpPr>
          <p:cNvPr id="11" name="Title Placeholder">
            <a:extLst>
              <a:ext uri="{FF2B5EF4-FFF2-40B4-BE49-F238E27FC236}">
                <a16:creationId xmlns:a16="http://schemas.microsoft.com/office/drawing/2014/main" id="{2B434D1E-5311-4884-AA47-BBA361918243}"/>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3" name="Content Placeholder">
            <a:extLst>
              <a:ext uri="{FF2B5EF4-FFF2-40B4-BE49-F238E27FC236}">
                <a16:creationId xmlns:a16="http://schemas.microsoft.com/office/drawing/2014/main" id="{D9DF2AE3-157A-4EBA-BBDC-2629388C382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Rectangle 1">
            <a:extLst>
              <a:ext uri="{FF2B5EF4-FFF2-40B4-BE49-F238E27FC236}">
                <a16:creationId xmlns:a16="http://schemas.microsoft.com/office/drawing/2014/main" id="{7858EC9A-293D-4DC4-8D17-1C7CD6AB84C0}"/>
              </a:ext>
              <a:ext uri="{C183D7F6-B498-43B3-948B-1728B52AA6E4}">
                <adec:decorative xmlns:adec="http://schemas.microsoft.com/office/drawing/2017/decorative" val="1"/>
              </a:ext>
            </a:extLst>
          </p:cNvPr>
          <p:cNvSpPr/>
          <p:nvPr userDrawn="1"/>
        </p:nvSpPr>
        <p:spPr>
          <a:xfrm>
            <a:off x="9576122" y="914400"/>
            <a:ext cx="2311078" cy="250902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Picture Placeholder 1">
            <a:extLst>
              <a:ext uri="{FF2B5EF4-FFF2-40B4-BE49-F238E27FC236}">
                <a16:creationId xmlns:a16="http://schemas.microsoft.com/office/drawing/2014/main" id="{A7B37783-ECCB-4CEC-8DEF-782C6EDEE53A}"/>
              </a:ext>
              <a:ext uri="{C183D7F6-B498-43B3-948B-1728B52AA6E4}">
                <adec:decorative xmlns:adec="http://schemas.microsoft.com/office/drawing/2017/decorative" val="0"/>
              </a:ext>
            </a:extLst>
          </p:cNvPr>
          <p:cNvSpPr>
            <a:spLocks noGrp="1"/>
          </p:cNvSpPr>
          <p:nvPr>
            <p:ph type="pic" sz="quarter" idx="13"/>
          </p:nvPr>
        </p:nvSpPr>
        <p:spPr>
          <a:xfrm>
            <a:off x="9576122" y="914399"/>
            <a:ext cx="2311078" cy="2509020"/>
          </a:xfrm>
          <a:prstGeom prst="rect">
            <a:avLst/>
          </a:prstGeom>
        </p:spPr>
        <p:txBody>
          <a:bodyPr anchor="ctr"/>
          <a:lstStyle>
            <a:lvl1pPr marL="0" indent="0" algn="ctr">
              <a:buNone/>
              <a:defRPr/>
            </a:lvl1pPr>
          </a:lstStyle>
          <a:p>
            <a:endParaRPr lang="en-US" dirty="0"/>
          </a:p>
        </p:txBody>
      </p:sp>
      <p:sp>
        <p:nvSpPr>
          <p:cNvPr id="9" name="Picture Rectangle 2">
            <a:extLst>
              <a:ext uri="{FF2B5EF4-FFF2-40B4-BE49-F238E27FC236}">
                <a16:creationId xmlns:a16="http://schemas.microsoft.com/office/drawing/2014/main" id="{9F74EC4E-08ED-4D5B-88C8-B35C6C45753B}"/>
              </a:ext>
              <a:ext uri="{C183D7F6-B498-43B3-948B-1728B52AA6E4}">
                <adec:decorative xmlns:adec="http://schemas.microsoft.com/office/drawing/2017/decorative" val="1"/>
              </a:ext>
            </a:extLst>
          </p:cNvPr>
          <p:cNvSpPr/>
          <p:nvPr userDrawn="1"/>
        </p:nvSpPr>
        <p:spPr>
          <a:xfrm>
            <a:off x="9576122" y="3615159"/>
            <a:ext cx="2311078" cy="2518939"/>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Picture Placeholder 2">
            <a:extLst>
              <a:ext uri="{FF2B5EF4-FFF2-40B4-BE49-F238E27FC236}">
                <a16:creationId xmlns:a16="http://schemas.microsoft.com/office/drawing/2014/main" id="{FA3DE705-66A6-4139-B2DC-D25F0EB450B7}"/>
              </a:ext>
            </a:extLst>
          </p:cNvPr>
          <p:cNvSpPr>
            <a:spLocks noGrp="1"/>
          </p:cNvSpPr>
          <p:nvPr>
            <p:ph type="pic" sz="quarter" idx="14"/>
          </p:nvPr>
        </p:nvSpPr>
        <p:spPr>
          <a:xfrm>
            <a:off x="9576122" y="3615159"/>
            <a:ext cx="2311078" cy="2518941"/>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3500272763"/>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Body White 4">
    <p:spTree>
      <p:nvGrpSpPr>
        <p:cNvPr id="1" name=""/>
        <p:cNvGrpSpPr/>
        <p:nvPr/>
      </p:nvGrpSpPr>
      <p:grpSpPr>
        <a:xfrm>
          <a:off x="0" y="0"/>
          <a:ext cx="0" cy="0"/>
          <a:chOff x="0" y="0"/>
          <a:chExt cx="0" cy="0"/>
        </a:xfrm>
      </p:grpSpPr>
      <p:sp>
        <p:nvSpPr>
          <p:cNvPr id="13" name="Title Placeholder">
            <a:extLst>
              <a:ext uri="{FF2B5EF4-FFF2-40B4-BE49-F238E27FC236}">
                <a16:creationId xmlns:a16="http://schemas.microsoft.com/office/drawing/2014/main" id="{12E01219-4F6B-4A10-ACAC-FC1373C47670}"/>
              </a:ext>
            </a:extLst>
          </p:cNvPr>
          <p:cNvSpPr>
            <a:spLocks noGrp="1"/>
          </p:cNvSpPr>
          <p:nvPr>
            <p:ph type="body" sz="quarter" idx="11" hasCustomPrompt="1"/>
          </p:nvPr>
        </p:nvSpPr>
        <p:spPr>
          <a:xfrm>
            <a:off x="196776" y="832704"/>
            <a:ext cx="8733092" cy="531082"/>
          </a:xfrm>
          <a:prstGeom prst="rect">
            <a:avLst/>
          </a:prstGeom>
        </p:spPr>
        <p:txBody>
          <a:bodyPr/>
          <a:lstStyle>
            <a:lvl1pPr marL="0" indent="0">
              <a:buNone/>
              <a:defRPr sz="4000" b="1">
                <a:solidFill>
                  <a:schemeClr val="accent4"/>
                </a:solidFill>
                <a:latin typeface="Montserrat" panose="00000500000000000000" pitchFamily="50" charset="0"/>
                <a:ea typeface="Open Sans" panose="020B0606030504020204" pitchFamily="34" charset="0"/>
                <a:cs typeface="Open Sans" panose="020B0606030504020204" pitchFamily="34" charset="0"/>
              </a:defRPr>
            </a:lvl1pPr>
          </a:lstStyle>
          <a:p>
            <a:pPr lvl="0"/>
            <a:r>
              <a:rPr lang="en-US" dirty="0"/>
              <a:t>Slide Header</a:t>
            </a:r>
          </a:p>
        </p:txBody>
      </p:sp>
      <p:sp>
        <p:nvSpPr>
          <p:cNvPr id="14" name="Content Placeholder">
            <a:extLst>
              <a:ext uri="{FF2B5EF4-FFF2-40B4-BE49-F238E27FC236}">
                <a16:creationId xmlns:a16="http://schemas.microsoft.com/office/drawing/2014/main" id="{D169AAC0-7FCA-410B-B4C3-56626F67906F}"/>
              </a:ext>
            </a:extLst>
          </p:cNvPr>
          <p:cNvSpPr>
            <a:spLocks noGrp="1"/>
          </p:cNvSpPr>
          <p:nvPr>
            <p:ph sz="quarter" idx="10"/>
          </p:nvPr>
        </p:nvSpPr>
        <p:spPr>
          <a:xfrm>
            <a:off x="505434" y="1627908"/>
            <a:ext cx="8424434" cy="4506191"/>
          </a:xfrm>
          <a:prstGeom prst="rect">
            <a:avLst/>
          </a:prstGeom>
        </p:spPr>
        <p:txBody>
          <a:bodyPr/>
          <a:lstStyle>
            <a:lvl1pPr marL="2286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1pPr>
            <a:lvl2pPr marL="6858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2pPr>
            <a:lvl3pPr marL="11430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3pPr>
            <a:lvl4pPr marL="16002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4pPr>
            <a:lvl5pPr marL="2057400" indent="-228600">
              <a:buClr>
                <a:schemeClr val="accent1"/>
              </a:buClr>
              <a:buFont typeface="Wingdings" panose="05000000000000000000" pitchFamily="2" charset="2"/>
              <a:buChar char="§"/>
              <a:defRPr>
                <a:solidFill>
                  <a:schemeClr val="bg2">
                    <a:lumMod val="10000"/>
                  </a:schemeClr>
                </a:solidFill>
                <a:latin typeface="Montserrat" panose="00000500000000000000" pitchFamily="50" charset="0"/>
                <a:ea typeface="Open Sans" panose="020B0606030504020204" pitchFamily="34" charset="0"/>
                <a:cs typeface="Open Sans" panose="020B0606030504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Picture Rectangle 1">
            <a:extLst>
              <a:ext uri="{FF2B5EF4-FFF2-40B4-BE49-F238E27FC236}">
                <a16:creationId xmlns:a16="http://schemas.microsoft.com/office/drawing/2014/main" id="{B56D0C75-5B98-46DE-9CDE-7848C98BC629}"/>
              </a:ext>
              <a:ext uri="{C183D7F6-B498-43B3-948B-1728B52AA6E4}">
                <adec:decorative xmlns:adec="http://schemas.microsoft.com/office/drawing/2017/decorative" val="1"/>
              </a:ext>
            </a:extLst>
          </p:cNvPr>
          <p:cNvSpPr/>
          <p:nvPr userDrawn="1"/>
        </p:nvSpPr>
        <p:spPr>
          <a:xfrm>
            <a:off x="9576122" y="914400"/>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Picture Placeholder 1">
            <a:extLst>
              <a:ext uri="{FF2B5EF4-FFF2-40B4-BE49-F238E27FC236}">
                <a16:creationId xmlns:a16="http://schemas.microsoft.com/office/drawing/2014/main" id="{FA3DE705-66A6-4139-B2DC-D25F0EB450B7}"/>
              </a:ext>
            </a:extLst>
          </p:cNvPr>
          <p:cNvSpPr>
            <a:spLocks noGrp="1"/>
          </p:cNvSpPr>
          <p:nvPr>
            <p:ph type="pic" sz="quarter" idx="14"/>
          </p:nvPr>
        </p:nvSpPr>
        <p:spPr>
          <a:xfrm>
            <a:off x="9576119" y="914400"/>
            <a:ext cx="2311077" cy="1607519"/>
          </a:xfrm>
          <a:prstGeom prst="rect">
            <a:avLst/>
          </a:prstGeom>
        </p:spPr>
        <p:txBody>
          <a:bodyPr anchor="ctr"/>
          <a:lstStyle>
            <a:lvl1pPr marL="0" indent="0" algn="ctr">
              <a:buNone/>
              <a:defRPr/>
            </a:lvl1pPr>
          </a:lstStyle>
          <a:p>
            <a:endParaRPr lang="en-US" dirty="0"/>
          </a:p>
        </p:txBody>
      </p:sp>
      <p:sp>
        <p:nvSpPr>
          <p:cNvPr id="18" name="Picture Rectangle 2">
            <a:extLst>
              <a:ext uri="{FF2B5EF4-FFF2-40B4-BE49-F238E27FC236}">
                <a16:creationId xmlns:a16="http://schemas.microsoft.com/office/drawing/2014/main" id="{175A8299-EC36-407A-A79D-E8F21B4912DD}"/>
              </a:ext>
              <a:ext uri="{C183D7F6-B498-43B3-948B-1728B52AA6E4}">
                <adec:decorative xmlns:adec="http://schemas.microsoft.com/office/drawing/2017/decorative" val="1"/>
              </a:ext>
            </a:extLst>
          </p:cNvPr>
          <p:cNvSpPr/>
          <p:nvPr userDrawn="1"/>
        </p:nvSpPr>
        <p:spPr>
          <a:xfrm>
            <a:off x="9576121" y="2717074"/>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Picture Placeholder 2">
            <a:extLst>
              <a:ext uri="{FF2B5EF4-FFF2-40B4-BE49-F238E27FC236}">
                <a16:creationId xmlns:a16="http://schemas.microsoft.com/office/drawing/2014/main" id="{ECA84048-8C0E-492C-AC5F-197EB1BEC3C7}"/>
              </a:ext>
              <a:ext uri="{C183D7F6-B498-43B3-948B-1728B52AA6E4}">
                <adec:decorative xmlns:adec="http://schemas.microsoft.com/office/drawing/2017/decorative" val="0"/>
              </a:ext>
            </a:extLst>
          </p:cNvPr>
          <p:cNvSpPr>
            <a:spLocks noGrp="1"/>
          </p:cNvSpPr>
          <p:nvPr>
            <p:ph type="pic" sz="quarter" idx="15"/>
          </p:nvPr>
        </p:nvSpPr>
        <p:spPr>
          <a:xfrm>
            <a:off x="9576118" y="2713658"/>
            <a:ext cx="2311077" cy="1607519"/>
          </a:xfrm>
          <a:prstGeom prst="rect">
            <a:avLst/>
          </a:prstGeom>
        </p:spPr>
        <p:txBody>
          <a:bodyPr anchor="ctr"/>
          <a:lstStyle>
            <a:lvl1pPr marL="0" indent="0" algn="ctr">
              <a:buNone/>
              <a:defRPr/>
            </a:lvl1pPr>
          </a:lstStyle>
          <a:p>
            <a:endParaRPr lang="en-US" dirty="0"/>
          </a:p>
        </p:txBody>
      </p:sp>
      <p:sp>
        <p:nvSpPr>
          <p:cNvPr id="19" name="Picture Rectangle 3">
            <a:extLst>
              <a:ext uri="{FF2B5EF4-FFF2-40B4-BE49-F238E27FC236}">
                <a16:creationId xmlns:a16="http://schemas.microsoft.com/office/drawing/2014/main" id="{2A4E731A-EF94-4BF9-B8A8-ACC17649834E}"/>
              </a:ext>
              <a:ext uri="{C183D7F6-B498-43B3-948B-1728B52AA6E4}">
                <adec:decorative xmlns:adec="http://schemas.microsoft.com/office/drawing/2017/decorative" val="1"/>
              </a:ext>
            </a:extLst>
          </p:cNvPr>
          <p:cNvSpPr/>
          <p:nvPr userDrawn="1"/>
        </p:nvSpPr>
        <p:spPr>
          <a:xfrm>
            <a:off x="9576122" y="4523165"/>
            <a:ext cx="2311078" cy="1610935"/>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Picture Placeholder 3">
            <a:extLst>
              <a:ext uri="{FF2B5EF4-FFF2-40B4-BE49-F238E27FC236}">
                <a16:creationId xmlns:a16="http://schemas.microsoft.com/office/drawing/2014/main" id="{C1CFA84E-19F1-45F4-93A1-15252D4AA15C}"/>
              </a:ext>
            </a:extLst>
          </p:cNvPr>
          <p:cNvSpPr>
            <a:spLocks noGrp="1"/>
          </p:cNvSpPr>
          <p:nvPr>
            <p:ph type="pic" sz="quarter" idx="16"/>
          </p:nvPr>
        </p:nvSpPr>
        <p:spPr>
          <a:xfrm>
            <a:off x="9576117" y="4524872"/>
            <a:ext cx="2311077" cy="1607519"/>
          </a:xfrm>
          <a:prstGeom prst="rect">
            <a:avLst/>
          </a:prstGeom>
        </p:spPr>
        <p:txBody>
          <a:bodyPr anchor="ctr"/>
          <a:lstStyle>
            <a:lvl1pPr marL="0" indent="0" algn="ctr">
              <a:buNone/>
              <a:defRPr/>
            </a:lvl1pPr>
          </a:lstStyle>
          <a:p>
            <a:endParaRPr lang="en-US" dirty="0"/>
          </a:p>
        </p:txBody>
      </p:sp>
    </p:spTree>
    <p:extLst>
      <p:ext uri="{BB962C8B-B14F-4D97-AF65-F5344CB8AC3E}">
        <p14:creationId xmlns:p14="http://schemas.microsoft.com/office/powerpoint/2010/main" val="1767677870"/>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1.png"/><Relationship Id="rId5" Type="http://schemas.openxmlformats.org/officeDocument/2006/relationships/theme" Target="../theme/theme2.xml"/><Relationship Id="rId4"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106048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5562149"/>
            <a:ext cx="12190476" cy="12958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5"/>
              </a:solidFill>
            </a:endParaRPr>
          </a:p>
        </p:txBody>
      </p:sp>
      <p:sp>
        <p:nvSpPr>
          <p:cNvPr id="6" name="FPAC Lockup">
            <a:extLst>
              <a:ext uri="{FF2B5EF4-FFF2-40B4-BE49-F238E27FC236}">
                <a16:creationId xmlns:a16="http://schemas.microsoft.com/office/drawing/2014/main" id="{DA92B40F-55B6-4C69-A7EB-3AD64D641DAE}"/>
              </a:ext>
            </a:extLst>
          </p:cNvPr>
          <p:cNvSpPr txBox="1"/>
          <p:nvPr userDrawn="1"/>
        </p:nvSpPr>
        <p:spPr>
          <a:xfrm>
            <a:off x="7495555" y="6146507"/>
            <a:ext cx="4490841" cy="492443"/>
          </a:xfrm>
          <a:prstGeom prst="rect">
            <a:avLst/>
          </a:prstGeom>
          <a:noFill/>
        </p:spPr>
        <p:txBody>
          <a:bodyPr wrap="square" rtlCol="0">
            <a:spAutoFit/>
          </a:bodyPr>
          <a:lstStyle/>
          <a:p>
            <a:pPr algn="r"/>
            <a:r>
              <a:rPr lang="en-US" sz="14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7" name="Picture 6">
            <a:extLst>
              <a:ext uri="{FF2B5EF4-FFF2-40B4-BE49-F238E27FC236}">
                <a16:creationId xmlns:a16="http://schemas.microsoft.com/office/drawing/2014/main" id="{0B1C69E8-C370-43D8-81AA-AB0119E4CD31}"/>
              </a:ext>
            </a:extLst>
          </p:cNvPr>
          <p:cNvPicPr>
            <a:picLocks noChangeAspect="1"/>
          </p:cNvPicPr>
          <p:nvPr userDrawn="1"/>
        </p:nvPicPr>
        <p:blipFill>
          <a:blip r:embed="rId5"/>
          <a:stretch>
            <a:fillRect/>
          </a:stretch>
        </p:blipFill>
        <p:spPr>
          <a:xfrm>
            <a:off x="304799" y="304800"/>
            <a:ext cx="5313687" cy="506913"/>
          </a:xfrm>
          <a:prstGeom prst="rect">
            <a:avLst/>
          </a:prstGeom>
        </p:spPr>
      </p:pic>
    </p:spTree>
    <p:extLst>
      <p:ext uri="{BB962C8B-B14F-4D97-AF65-F5344CB8AC3E}">
        <p14:creationId xmlns:p14="http://schemas.microsoft.com/office/powerpoint/2010/main" val="569656255"/>
      </p:ext>
    </p:extLst>
  </p:cSld>
  <p:clrMap bg1="lt1" tx1="dk1" bg2="lt2" tx2="dk2" accent1="accent1" accent2="accent2" accent3="accent3" accent4="accent4" accent5="accent5" accent6="accent6" hlink="hlink" folHlink="folHlink"/>
  <p:sldLayoutIdLst>
    <p:sldLayoutId id="2147483710" r:id="rId1"/>
    <p:sldLayoutId id="2147483720" r:id="rId2"/>
    <p:sldLayoutId id="2147483722"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192" userDrawn="1">
          <p15:clr>
            <a:srgbClr val="F26B43"/>
          </p15:clr>
        </p15:guide>
        <p15:guide id="4" orient="horz" pos="412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lue Rectangle">
            <a:extLst>
              <a:ext uri="{FF2B5EF4-FFF2-40B4-BE49-F238E27FC236}">
                <a16:creationId xmlns:a16="http://schemas.microsoft.com/office/drawing/2014/main" id="{B09D283E-F7D5-43DA-A9E7-6E6474DF99D7}"/>
              </a:ext>
              <a:ext uri="{C183D7F6-B498-43B3-948B-1728B52AA6E4}">
                <adec:decorative xmlns:adec="http://schemas.microsoft.com/office/drawing/2017/decorative" val="1"/>
              </a:ext>
            </a:extLst>
          </p:cNvPr>
          <p:cNvSpPr/>
          <p:nvPr userDrawn="1"/>
        </p:nvSpPr>
        <p:spPr>
          <a:xfrm>
            <a:off x="1524" y="0"/>
            <a:ext cx="12190476" cy="61140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Grey Rectangle">
            <a:extLst>
              <a:ext uri="{FF2B5EF4-FFF2-40B4-BE49-F238E27FC236}">
                <a16:creationId xmlns:a16="http://schemas.microsoft.com/office/drawing/2014/main" id="{FBC5E9AA-A200-4DBB-BA55-E6325E4F79F6}"/>
              </a:ext>
              <a:ext uri="{C183D7F6-B498-43B3-948B-1728B52AA6E4}">
                <adec:decorative xmlns:adec="http://schemas.microsoft.com/office/drawing/2017/decorative" val="1"/>
              </a:ext>
            </a:extLst>
          </p:cNvPr>
          <p:cNvSpPr/>
          <p:nvPr userDrawn="1"/>
        </p:nvSpPr>
        <p:spPr>
          <a:xfrm>
            <a:off x="1524" y="6428112"/>
            <a:ext cx="12190476" cy="43078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PAC">
            <a:extLst>
              <a:ext uri="{FF2B5EF4-FFF2-40B4-BE49-F238E27FC236}">
                <a16:creationId xmlns:a16="http://schemas.microsoft.com/office/drawing/2014/main" id="{A120AAA3-22BC-47BA-AC64-814C7BCD486A}"/>
              </a:ext>
            </a:extLst>
          </p:cNvPr>
          <p:cNvSpPr txBox="1"/>
          <p:nvPr userDrawn="1"/>
        </p:nvSpPr>
        <p:spPr>
          <a:xfrm>
            <a:off x="205605" y="6507179"/>
            <a:ext cx="4490841" cy="276999"/>
          </a:xfrm>
          <a:prstGeom prst="rect">
            <a:avLst/>
          </a:prstGeom>
          <a:noFill/>
        </p:spPr>
        <p:txBody>
          <a:bodyPr wrap="square" rtlCol="0">
            <a:spAutoFit/>
          </a:bodyPr>
          <a:lstStyle/>
          <a:p>
            <a:pPr algn="l"/>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FARM PRODUCTION AND CONSERVATION</a:t>
            </a:r>
          </a:p>
        </p:txBody>
      </p:sp>
      <p:sp>
        <p:nvSpPr>
          <p:cNvPr id="6" name="FSA|NRCS|RMA|BC">
            <a:extLst>
              <a:ext uri="{FF2B5EF4-FFF2-40B4-BE49-F238E27FC236}">
                <a16:creationId xmlns:a16="http://schemas.microsoft.com/office/drawing/2014/main" id="{DA92B40F-55B6-4C69-A7EB-3AD64D641DAE}"/>
              </a:ext>
            </a:extLst>
          </p:cNvPr>
          <p:cNvSpPr txBox="1"/>
          <p:nvPr userDrawn="1"/>
        </p:nvSpPr>
        <p:spPr>
          <a:xfrm>
            <a:off x="7495554" y="6514437"/>
            <a:ext cx="4490841" cy="276999"/>
          </a:xfrm>
          <a:prstGeom prst="rect">
            <a:avLst/>
          </a:prstGeom>
          <a:noFill/>
        </p:spPr>
        <p:txBody>
          <a:bodyPr wrap="square" rtlCol="0">
            <a:spAutoFit/>
          </a:bodyPr>
          <a:lstStyle/>
          <a:p>
            <a:pPr algn="r"/>
            <a:r>
              <a:rPr lang="en-US" sz="1200" b="1" dirty="0">
                <a:solidFill>
                  <a:schemeClr val="bg1"/>
                </a:solidFill>
                <a:latin typeface="Open Sans" panose="020B0606030504020204" pitchFamily="34" charset="0"/>
                <a:ea typeface="Open Sans" panose="020B0606030504020204" pitchFamily="34" charset="0"/>
                <a:cs typeface="Open Sans" panose="020B0606030504020204" pitchFamily="34" charset="0"/>
              </a:rPr>
              <a:t>FSA | NRCS | RMA | Business Center</a:t>
            </a:r>
          </a:p>
        </p:txBody>
      </p:sp>
      <p:pic>
        <p:nvPicPr>
          <p:cNvPr id="10" name="Picture 9">
            <a:extLst>
              <a:ext uri="{FF2B5EF4-FFF2-40B4-BE49-F238E27FC236}">
                <a16:creationId xmlns:a16="http://schemas.microsoft.com/office/drawing/2014/main" id="{C2FF451D-0E9A-41EB-AA9E-A3356E666B6E}"/>
              </a:ext>
            </a:extLst>
          </p:cNvPr>
          <p:cNvPicPr>
            <a:picLocks noChangeAspect="1"/>
          </p:cNvPicPr>
          <p:nvPr userDrawn="1"/>
        </p:nvPicPr>
        <p:blipFill>
          <a:blip r:embed="rId6"/>
          <a:stretch>
            <a:fillRect/>
          </a:stretch>
        </p:blipFill>
        <p:spPr>
          <a:xfrm>
            <a:off x="298788" y="152400"/>
            <a:ext cx="3016523" cy="287769"/>
          </a:xfrm>
          <a:prstGeom prst="rect">
            <a:avLst/>
          </a:prstGeom>
        </p:spPr>
      </p:pic>
    </p:spTree>
    <p:extLst>
      <p:ext uri="{BB962C8B-B14F-4D97-AF65-F5344CB8AC3E}">
        <p14:creationId xmlns:p14="http://schemas.microsoft.com/office/powerpoint/2010/main" val="328656255"/>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12" r:id="rId3"/>
    <p:sldLayoutId id="2147483713"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92" userDrawn="1">
          <p15:clr>
            <a:srgbClr val="F26B43"/>
          </p15:clr>
        </p15:guide>
        <p15:guide id="2" pos="7488" userDrawn="1">
          <p15:clr>
            <a:srgbClr val="F26B43"/>
          </p15:clr>
        </p15:guide>
        <p15:guide id="3" orient="horz" pos="96" userDrawn="1">
          <p15:clr>
            <a:srgbClr val="F26B43"/>
          </p15:clr>
        </p15:guide>
        <p15:guide id="4" orient="horz" pos="4224" userDrawn="1">
          <p15:clr>
            <a:srgbClr val="F26B43"/>
          </p15:clr>
        </p15:guide>
        <p15:guide id="5" pos="384" userDrawn="1">
          <p15:clr>
            <a:srgbClr val="F26B43"/>
          </p15:clr>
        </p15:guide>
        <p15:guide id="6" orient="horz" pos="768" userDrawn="1">
          <p15:clr>
            <a:srgbClr val="F26B43"/>
          </p15:clr>
        </p15:guide>
        <p15:guide id="7" pos="7296" userDrawn="1">
          <p15:clr>
            <a:srgbClr val="F26B43"/>
          </p15:clr>
        </p15:guide>
        <p15:guide id="8" orient="horz" pos="3672" userDrawn="1">
          <p15:clr>
            <a:srgbClr val="F26B43"/>
          </p15:clr>
        </p15:guide>
        <p15:guide id="9" orient="horz" pos="576" userDrawn="1">
          <p15:clr>
            <a:srgbClr val="F26B43"/>
          </p15:clr>
        </p15:guide>
        <p15:guide id="10" orient="horz" pos="3864"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6.png"/><Relationship Id="rId4" Type="http://schemas.openxmlformats.org/officeDocument/2006/relationships/image" Target="../media/image5.jpg"/></Relationships>
</file>

<file path=ppt/slides/_rels/slide2.xml.rels><?xml version="1.0" encoding="UTF-8" standalone="yes"?>
<Relationships xmlns="http://schemas.openxmlformats.org/package/2006/relationships"><Relationship Id="rId3" Type="http://schemas.openxmlformats.org/officeDocument/2006/relationships/hyperlink" Target="https://freepngimg.com/png/88489-text-symbol-question-drawing-mark-free-download-png-hq" TargetMode="External"/><Relationship Id="rId2" Type="http://schemas.openxmlformats.org/officeDocument/2006/relationships/image" Target="../media/image7.png"/><Relationship Id="rId1" Type="http://schemas.openxmlformats.org/officeDocument/2006/relationships/slideLayout" Target="../slideLayouts/slideLayout5.xml"/><Relationship Id="rId5" Type="http://schemas.openxmlformats.org/officeDocument/2006/relationships/hyperlink" Target="http://stackoverflow.com/questions/6142026/crystal-reports-possible-to-show-full-set-in-one-chart-and-subsets-in-separa" TargetMode="External"/><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hyperlink" Target="https://creativecommons.org/licenses/by-sa/3.0/"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6" Type="http://schemas.openxmlformats.org/officeDocument/2006/relationships/hyperlink" Target="https://commons.wikimedia.org/wiki/File:Runoff_of_soil_&amp;_fertilizer.jpg" TargetMode="External"/><Relationship Id="rId5" Type="http://schemas.openxmlformats.org/officeDocument/2006/relationships/image" Target="../media/image10.jpg"/><Relationship Id="rId4" Type="http://schemas.openxmlformats.org/officeDocument/2006/relationships/hyperlink" Target="https://en.wikipedia.org/wiki/Soil_erosion"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11.jp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diagramColors" Target="../diagrams/colors1.xml"/><Relationship Id="rId11" Type="http://schemas.openxmlformats.org/officeDocument/2006/relationships/hyperlink" Target="https://pixabay.com/en/corn-rows-plant-agriculture-green-435990/" TargetMode="External"/><Relationship Id="rId5" Type="http://schemas.openxmlformats.org/officeDocument/2006/relationships/diagramQuickStyle" Target="../diagrams/quickStyle1.xml"/><Relationship Id="rId10" Type="http://schemas.openxmlformats.org/officeDocument/2006/relationships/image" Target="../media/image12.jpg"/><Relationship Id="rId4" Type="http://schemas.openxmlformats.org/officeDocument/2006/relationships/diagramLayout" Target="../diagrams/layout1.xml"/><Relationship Id="rId9" Type="http://schemas.openxmlformats.org/officeDocument/2006/relationships/hyperlink" Target="https://www.thespruce.com/pine-trees-from-around-the-world-3269718"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hyperlink" Target="https://openclipart.org/detail/28689/no-sign" TargetMode="External"/><Relationship Id="rId3" Type="http://schemas.openxmlformats.org/officeDocument/2006/relationships/hyperlink" Target="https://pixabay.com/en/confidential-secret-private-font-264516/" TargetMode="External"/><Relationship Id="rId7" Type="http://schemas.openxmlformats.org/officeDocument/2006/relationships/image" Target="../media/image16.png"/><Relationship Id="rId2" Type="http://schemas.openxmlformats.org/officeDocument/2006/relationships/image" Target="../media/image13.png"/><Relationship Id="rId1" Type="http://schemas.openxmlformats.org/officeDocument/2006/relationships/slideLayout" Target="../slideLayouts/slideLayout6.xml"/><Relationship Id="rId6" Type="http://schemas.openxmlformats.org/officeDocument/2006/relationships/hyperlink" Target="https://svgsilh.com/image/705422.html" TargetMode="External"/><Relationship Id="rId5" Type="http://schemas.openxmlformats.org/officeDocument/2006/relationships/image" Target="../media/image15.svg"/><Relationship Id="rId4" Type="http://schemas.openxmlformats.org/officeDocument/2006/relationships/image" Target="../media/image14.png"/></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donkeyhotey/5666065982/" TargetMode="External"/><Relationship Id="rId2" Type="http://schemas.openxmlformats.org/officeDocument/2006/relationships/image" Target="../media/image17.jpg"/><Relationship Id="rId1" Type="http://schemas.openxmlformats.org/officeDocument/2006/relationships/slideLayout" Target="../slideLayouts/slideLayout7.xml"/><Relationship Id="rId6" Type="http://schemas.openxmlformats.org/officeDocument/2006/relationships/image" Target="../media/image19.png"/><Relationship Id="rId5" Type="http://schemas.openxmlformats.org/officeDocument/2006/relationships/hyperlink" Target="https://pixabay.com/de/du-finger-zeigend-fingerzeig-smilli-2386968/" TargetMode="Externa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hyperlink" Target="https://www.nrcs.usda.gov/resources/data-and-reports/rca-data-viewer" TargetMode="Externa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hyperlink" Target="https://www.publicdomainpictures.net/en/view-image.php?image=373261&amp;picture=any-questions" TargetMode="External"/><Relationship Id="rId2" Type="http://schemas.openxmlformats.org/officeDocument/2006/relationships/image" Target="../media/image21.jpg"/><Relationship Id="rId1" Type="http://schemas.openxmlformats.org/officeDocument/2006/relationships/slideLayout" Target="../slideLayouts/slideLayout4.xml"/><Relationship Id="rId4" Type="http://schemas.openxmlformats.org/officeDocument/2006/relationships/hyperlink" Target="mailto:Andi.Neugebauer-bailey@usda.gov"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a:extLst>
              <a:ext uri="{FF2B5EF4-FFF2-40B4-BE49-F238E27FC236}">
                <a16:creationId xmlns:a16="http://schemas.microsoft.com/office/drawing/2014/main" id="{FE409333-BA0D-4E8D-8F8B-ECF846A6D796}"/>
              </a:ext>
            </a:extLst>
          </p:cNvPr>
          <p:cNvSpPr>
            <a:spLocks noGrp="1"/>
          </p:cNvSpPr>
          <p:nvPr>
            <p:ph sz="quarter" idx="14"/>
          </p:nvPr>
        </p:nvSpPr>
        <p:spPr>
          <a:xfrm>
            <a:off x="209011" y="1255271"/>
            <a:ext cx="5757817" cy="4114207"/>
          </a:xfrm>
        </p:spPr>
        <p:txBody>
          <a:bodyPr/>
          <a:lstStyle/>
          <a:p>
            <a:r>
              <a:rPr lang="en-US" sz="3600" dirty="0"/>
              <a:t>RCA Data</a:t>
            </a:r>
          </a:p>
          <a:p>
            <a:r>
              <a:rPr lang="en-US" b="0" dirty="0"/>
              <a:t>Andi Neugebauer-Bailey</a:t>
            </a:r>
          </a:p>
          <a:p>
            <a:r>
              <a:rPr lang="en-US" sz="2800" b="0" dirty="0"/>
              <a:t>State Resource Conservationist</a:t>
            </a:r>
          </a:p>
          <a:p>
            <a:r>
              <a:rPr lang="en-US" sz="2800" b="0" dirty="0"/>
              <a:t>USDA/NRCS - Wyoming</a:t>
            </a:r>
            <a:endParaRPr lang="en-US" b="0" dirty="0"/>
          </a:p>
        </p:txBody>
      </p:sp>
      <p:sp>
        <p:nvSpPr>
          <p:cNvPr id="7" name="Picture Placeholder 6">
            <a:extLst>
              <a:ext uri="{FF2B5EF4-FFF2-40B4-BE49-F238E27FC236}">
                <a16:creationId xmlns:a16="http://schemas.microsoft.com/office/drawing/2014/main" id="{C1C1E137-B089-446E-9291-C168AC24597F}"/>
              </a:ext>
            </a:extLst>
          </p:cNvPr>
          <p:cNvSpPr>
            <a:spLocks noGrp="1"/>
          </p:cNvSpPr>
          <p:nvPr>
            <p:ph type="pic" sz="quarter" idx="11"/>
          </p:nvPr>
        </p:nvSpPr>
        <p:spPr/>
        <p:txBody>
          <a:bodyPr/>
          <a:lstStyle/>
          <a:p>
            <a:endParaRPr lang="en-US"/>
          </a:p>
        </p:txBody>
      </p:sp>
      <p:sp>
        <p:nvSpPr>
          <p:cNvPr id="8" name="Picture Placeholder 7">
            <a:extLst>
              <a:ext uri="{FF2B5EF4-FFF2-40B4-BE49-F238E27FC236}">
                <a16:creationId xmlns:a16="http://schemas.microsoft.com/office/drawing/2014/main" id="{26087065-E1D1-4222-A146-780A56F5B4C6}"/>
              </a:ext>
            </a:extLst>
          </p:cNvPr>
          <p:cNvSpPr>
            <a:spLocks noGrp="1"/>
          </p:cNvSpPr>
          <p:nvPr>
            <p:ph type="pic" sz="quarter" idx="12"/>
          </p:nvPr>
        </p:nvSpPr>
        <p:spPr/>
        <p:txBody>
          <a:bodyPr/>
          <a:lstStyle/>
          <a:p>
            <a:endParaRPr lang="en-US"/>
          </a:p>
        </p:txBody>
      </p:sp>
      <p:sp>
        <p:nvSpPr>
          <p:cNvPr id="9" name="Picture Placeholder 8">
            <a:extLst>
              <a:ext uri="{FF2B5EF4-FFF2-40B4-BE49-F238E27FC236}">
                <a16:creationId xmlns:a16="http://schemas.microsoft.com/office/drawing/2014/main" id="{E1881297-8F1D-4E2D-A6C7-6C484A5A6D70}"/>
              </a:ext>
            </a:extLst>
          </p:cNvPr>
          <p:cNvSpPr>
            <a:spLocks noGrp="1"/>
          </p:cNvSpPr>
          <p:nvPr>
            <p:ph type="pic" sz="quarter" idx="13"/>
          </p:nvPr>
        </p:nvSpPr>
        <p:spPr/>
        <p:txBody>
          <a:bodyPr/>
          <a:lstStyle/>
          <a:p>
            <a:endParaRPr lang="en-US"/>
          </a:p>
        </p:txBody>
      </p:sp>
      <p:pic>
        <p:nvPicPr>
          <p:cNvPr id="3" name="Picture Placeholder 13" descr="A picture containing person, outdoor, sky, standing&#10;&#10;Description automatically generated">
            <a:extLst>
              <a:ext uri="{FF2B5EF4-FFF2-40B4-BE49-F238E27FC236}">
                <a16:creationId xmlns:a16="http://schemas.microsoft.com/office/drawing/2014/main" id="{1C1BCF2F-0A6E-2737-B596-B18FFC1F6558}"/>
              </a:ext>
            </a:extLst>
          </p:cNvPr>
          <p:cNvPicPr>
            <a:picLocks noChangeAspect="1"/>
          </p:cNvPicPr>
          <p:nvPr/>
        </p:nvPicPr>
        <p:blipFill rotWithShape="1">
          <a:blip r:embed="rId2"/>
          <a:srcRect t="6114" b="6114"/>
          <a:stretch/>
        </p:blipFill>
        <p:spPr>
          <a:xfrm>
            <a:off x="6225172" y="1255270"/>
            <a:ext cx="2902596" cy="2047712"/>
          </a:xfrm>
          <a:prstGeom prst="rect">
            <a:avLst/>
          </a:prstGeom>
        </p:spPr>
      </p:pic>
      <p:pic>
        <p:nvPicPr>
          <p:cNvPr id="4" name="Picture Placeholder 15" descr="A picture containing grass, worm, soil&#10;&#10;Description automatically generated">
            <a:extLst>
              <a:ext uri="{FF2B5EF4-FFF2-40B4-BE49-F238E27FC236}">
                <a16:creationId xmlns:a16="http://schemas.microsoft.com/office/drawing/2014/main" id="{4950715F-A5F9-140B-412D-828D4C82B145}"/>
              </a:ext>
            </a:extLst>
          </p:cNvPr>
          <p:cNvPicPr>
            <a:picLocks noChangeAspect="1"/>
          </p:cNvPicPr>
          <p:nvPr/>
        </p:nvPicPr>
        <p:blipFill>
          <a:blip r:embed="rId3"/>
          <a:srcRect t="3565" b="3565"/>
          <a:stretch>
            <a:fillRect/>
          </a:stretch>
        </p:blipFill>
        <p:spPr>
          <a:xfrm>
            <a:off x="9320064" y="1255713"/>
            <a:ext cx="2871936" cy="2047270"/>
          </a:xfrm>
          <a:prstGeom prst="rect">
            <a:avLst/>
          </a:prstGeom>
        </p:spPr>
      </p:pic>
      <p:pic>
        <p:nvPicPr>
          <p:cNvPr id="5" name="Picture Placeholder 17" descr="A picture containing grass, sky, outdoor, outdoor object&#10;&#10;Description automatically generated">
            <a:extLst>
              <a:ext uri="{FF2B5EF4-FFF2-40B4-BE49-F238E27FC236}">
                <a16:creationId xmlns:a16="http://schemas.microsoft.com/office/drawing/2014/main" id="{AA68C21F-3322-62A1-9AF7-39AC9450024B}"/>
              </a:ext>
            </a:extLst>
          </p:cNvPr>
          <p:cNvPicPr>
            <a:picLocks noChangeAspect="1"/>
          </p:cNvPicPr>
          <p:nvPr/>
        </p:nvPicPr>
        <p:blipFill rotWithShape="1">
          <a:blip r:embed="rId4"/>
          <a:srcRect t="8145" b="8145"/>
          <a:stretch/>
        </p:blipFill>
        <p:spPr>
          <a:xfrm>
            <a:off x="6225172" y="3495279"/>
            <a:ext cx="5966828" cy="1873645"/>
          </a:xfrm>
          <a:prstGeom prst="rect">
            <a:avLst/>
          </a:prstGeom>
        </p:spPr>
      </p:pic>
      <p:pic>
        <p:nvPicPr>
          <p:cNvPr id="6" name="NRCS Raindrop" descr="NRCS Raindrop Graphic">
            <a:extLst>
              <a:ext uri="{FF2B5EF4-FFF2-40B4-BE49-F238E27FC236}">
                <a16:creationId xmlns:a16="http://schemas.microsoft.com/office/drawing/2014/main" id="{130B38F8-258F-4DC9-B8F1-B20A1A726BF0}"/>
              </a:ext>
            </a:extLst>
          </p:cNvPr>
          <p:cNvPicPr>
            <a:picLocks noChangeAspect="1"/>
          </p:cNvPicPr>
          <p:nvPr/>
        </p:nvPicPr>
        <p:blipFill rotWithShape="1">
          <a:blip r:embed="rId5"/>
          <a:srcRect r="50000"/>
          <a:stretch/>
        </p:blipFill>
        <p:spPr>
          <a:xfrm>
            <a:off x="10463393" y="1554638"/>
            <a:ext cx="1728609" cy="3496689"/>
          </a:xfrm>
          <a:prstGeom prst="rect">
            <a:avLst/>
          </a:prstGeom>
        </p:spPr>
      </p:pic>
    </p:spTree>
    <p:extLst>
      <p:ext uri="{BB962C8B-B14F-4D97-AF65-F5344CB8AC3E}">
        <p14:creationId xmlns:p14="http://schemas.microsoft.com/office/powerpoint/2010/main" val="14826846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vector graphics, light&#10;&#10;Description automatically generated">
            <a:extLst>
              <a:ext uri="{FF2B5EF4-FFF2-40B4-BE49-F238E27FC236}">
                <a16:creationId xmlns:a16="http://schemas.microsoft.com/office/drawing/2014/main" id="{C57ADAE2-837C-0578-7EAA-1FEE4B8C8627}"/>
              </a:ext>
            </a:extLst>
          </p:cNvPr>
          <p:cNvPicPr>
            <a:picLocks noChangeAspect="1"/>
          </p:cNvPicPr>
          <p:nvPr/>
        </p:nvPicPr>
        <p:blipFill>
          <a:blip r:embed="rId2">
            <a:alphaModFix amt="20000"/>
            <a:extLst>
              <a:ext uri="{837473B0-CC2E-450A-ABE3-18F120FF3D39}">
                <a1611:picAttrSrcUrl xmlns:a1611="http://schemas.microsoft.com/office/drawing/2016/11/main" r:id="rId3"/>
              </a:ext>
            </a:extLst>
          </a:blip>
          <a:stretch>
            <a:fillRect/>
          </a:stretch>
        </p:blipFill>
        <p:spPr>
          <a:xfrm>
            <a:off x="915865" y="1363786"/>
            <a:ext cx="8196052" cy="4556723"/>
          </a:xfrm>
          <a:prstGeom prst="rect">
            <a:avLst/>
          </a:prstGeom>
        </p:spPr>
      </p:pic>
      <p:sp>
        <p:nvSpPr>
          <p:cNvPr id="6" name="Text Placeholder 5">
            <a:extLst>
              <a:ext uri="{FF2B5EF4-FFF2-40B4-BE49-F238E27FC236}">
                <a16:creationId xmlns:a16="http://schemas.microsoft.com/office/drawing/2014/main" id="{D9AD204C-ADEA-4B14-88A9-4CCEC4E1AC04}"/>
              </a:ext>
            </a:extLst>
          </p:cNvPr>
          <p:cNvSpPr>
            <a:spLocks noGrp="1"/>
          </p:cNvSpPr>
          <p:nvPr>
            <p:ph type="body" sz="quarter" idx="11"/>
          </p:nvPr>
        </p:nvSpPr>
        <p:spPr/>
        <p:txBody>
          <a:bodyPr/>
          <a:lstStyle/>
          <a:p>
            <a:r>
              <a:rPr lang="en-US" dirty="0"/>
              <a:t>RCA Data</a:t>
            </a:r>
          </a:p>
        </p:txBody>
      </p:sp>
      <p:sp>
        <p:nvSpPr>
          <p:cNvPr id="5" name="Content Placeholder 4">
            <a:extLst>
              <a:ext uri="{FF2B5EF4-FFF2-40B4-BE49-F238E27FC236}">
                <a16:creationId xmlns:a16="http://schemas.microsoft.com/office/drawing/2014/main" id="{8A05D6DA-084E-461E-98F3-FF91DD36935C}"/>
              </a:ext>
            </a:extLst>
          </p:cNvPr>
          <p:cNvSpPr>
            <a:spLocks noGrp="1"/>
          </p:cNvSpPr>
          <p:nvPr>
            <p:ph sz="quarter" idx="10"/>
          </p:nvPr>
        </p:nvSpPr>
        <p:spPr/>
        <p:txBody>
          <a:bodyPr/>
          <a:lstStyle/>
          <a:p>
            <a:pPr marL="514350" indent="-514350">
              <a:buFont typeface="+mj-lt"/>
              <a:buAutoNum type="arabicPeriod"/>
            </a:pPr>
            <a:r>
              <a:rPr lang="en-US" b="1" dirty="0"/>
              <a:t>What does RCA stand for?</a:t>
            </a:r>
          </a:p>
          <a:p>
            <a:pPr marL="514350" indent="-514350">
              <a:buFont typeface="+mj-lt"/>
              <a:buAutoNum type="arabicPeriod"/>
            </a:pPr>
            <a:r>
              <a:rPr lang="en-US" b="1" dirty="0"/>
              <a:t>What data is available?</a:t>
            </a:r>
          </a:p>
          <a:p>
            <a:pPr marL="514350" indent="-514350">
              <a:buFont typeface="+mj-lt"/>
              <a:buAutoNum type="arabicPeriod"/>
            </a:pPr>
            <a:r>
              <a:rPr lang="en-US" b="1" dirty="0"/>
              <a:t>Why would I need this data? </a:t>
            </a:r>
          </a:p>
          <a:p>
            <a:pPr marL="514350" indent="-514350">
              <a:buFont typeface="+mj-lt"/>
              <a:buAutoNum type="arabicPeriod"/>
            </a:pPr>
            <a:r>
              <a:rPr lang="en-US" b="1" dirty="0"/>
              <a:t>Who is this data available to?   </a:t>
            </a:r>
          </a:p>
        </p:txBody>
      </p:sp>
      <p:pic>
        <p:nvPicPr>
          <p:cNvPr id="3" name="Picture Placeholder 2" descr="Chart, bar chart&#10;&#10;Description automatically generated">
            <a:extLst>
              <a:ext uri="{FF2B5EF4-FFF2-40B4-BE49-F238E27FC236}">
                <a16:creationId xmlns:a16="http://schemas.microsoft.com/office/drawing/2014/main" id="{FFF49D71-0295-656C-E28D-7DD1D1BEEE6B}"/>
              </a:ext>
            </a:extLst>
          </p:cNvPr>
          <p:cNvPicPr>
            <a:picLocks noGrp="1" noChangeAspect="1"/>
          </p:cNvPicPr>
          <p:nvPr>
            <p:ph type="pic" sz="quarter" idx="12"/>
          </p:nvPr>
        </p:nvPicPr>
        <p:blipFill>
          <a:blip r:embed="rId4">
            <a:extLst>
              <a:ext uri="{837473B0-CC2E-450A-ABE3-18F120FF3D39}">
                <a1611:picAttrSrcUrl xmlns:a1611="http://schemas.microsoft.com/office/drawing/2016/11/main" r:id="rId5"/>
              </a:ext>
            </a:extLst>
          </a:blip>
          <a:srcRect l="5761" r="58113"/>
          <a:stretch/>
        </p:blipFill>
        <p:spPr>
          <a:xfrm>
            <a:off x="9576122" y="914400"/>
            <a:ext cx="2311078" cy="5219699"/>
          </a:xfrm>
        </p:spPr>
      </p:pic>
    </p:spTree>
    <p:extLst>
      <p:ext uri="{BB962C8B-B14F-4D97-AF65-F5344CB8AC3E}">
        <p14:creationId xmlns:p14="http://schemas.microsoft.com/office/powerpoint/2010/main" val="37847988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F4F1C2-BD5D-AEDB-2AE5-804A2672FA97}"/>
              </a:ext>
            </a:extLst>
          </p:cNvPr>
          <p:cNvSpPr>
            <a:spLocks noGrp="1"/>
          </p:cNvSpPr>
          <p:nvPr>
            <p:ph type="body" sz="quarter" idx="11"/>
          </p:nvPr>
        </p:nvSpPr>
        <p:spPr/>
        <p:txBody>
          <a:bodyPr/>
          <a:lstStyle/>
          <a:p>
            <a:r>
              <a:rPr lang="en-US" dirty="0"/>
              <a:t>What is RCA?  </a:t>
            </a:r>
          </a:p>
        </p:txBody>
      </p:sp>
      <p:sp>
        <p:nvSpPr>
          <p:cNvPr id="3" name="Content Placeholder 2">
            <a:extLst>
              <a:ext uri="{FF2B5EF4-FFF2-40B4-BE49-F238E27FC236}">
                <a16:creationId xmlns:a16="http://schemas.microsoft.com/office/drawing/2014/main" id="{4E50A6F8-24D2-6D4F-5CC9-FA37B1C805E0}"/>
              </a:ext>
            </a:extLst>
          </p:cNvPr>
          <p:cNvSpPr>
            <a:spLocks noGrp="1"/>
          </p:cNvSpPr>
          <p:nvPr>
            <p:ph sz="quarter" idx="10"/>
          </p:nvPr>
        </p:nvSpPr>
        <p:spPr>
          <a:xfrm>
            <a:off x="505433" y="1539434"/>
            <a:ext cx="8522819" cy="4594666"/>
          </a:xfrm>
        </p:spPr>
        <p:txBody>
          <a:bodyPr/>
          <a:lstStyle/>
          <a:p>
            <a:pPr marL="0" indent="0">
              <a:buNone/>
            </a:pPr>
            <a:r>
              <a:rPr lang="en-US" sz="2400" dirty="0"/>
              <a:t>The Soil and Water Resources Conservation Act (RCA) of 1977, as amended, provides the United States Department of Agriculture (USDA) broad strategic assessment and planning authority for the conservation, protection, and enhancement of soil, water, and related natural resources.</a:t>
            </a:r>
          </a:p>
          <a:p>
            <a:pPr marL="0" indent="0">
              <a:buNone/>
            </a:pPr>
            <a:endParaRPr lang="en-US" sz="2400" dirty="0"/>
          </a:p>
          <a:p>
            <a:pPr marL="0" indent="0">
              <a:buNone/>
            </a:pPr>
            <a:endParaRPr lang="en-US" sz="2400" dirty="0"/>
          </a:p>
        </p:txBody>
      </p:sp>
      <p:pic>
        <p:nvPicPr>
          <p:cNvPr id="7" name="Picture Placeholder 6" descr="A picture containing sky, outdoor, nature, dirt&#10;&#10;Description automatically generated">
            <a:extLst>
              <a:ext uri="{FF2B5EF4-FFF2-40B4-BE49-F238E27FC236}">
                <a16:creationId xmlns:a16="http://schemas.microsoft.com/office/drawing/2014/main" id="{CD2E7FD0-0A37-3CBD-4821-DDF930732CA4}"/>
              </a:ext>
            </a:extLst>
          </p:cNvPr>
          <p:cNvPicPr>
            <a:picLocks noGrp="1" noChangeAspect="1"/>
          </p:cNvPicPr>
          <p:nvPr>
            <p:ph type="pic" sz="quarter" idx="13"/>
          </p:nvPr>
        </p:nvPicPr>
        <p:blipFill>
          <a:blip r:embed="rId3">
            <a:extLst>
              <a:ext uri="{837473B0-CC2E-450A-ABE3-18F120FF3D39}">
                <a1611:picAttrSrcUrl xmlns:a1611="http://schemas.microsoft.com/office/drawing/2016/11/main" r:id="rId4"/>
              </a:ext>
            </a:extLst>
          </a:blip>
          <a:srcRect t="12879" b="12879"/>
          <a:stretch>
            <a:fillRect/>
          </a:stretch>
        </p:blipFill>
        <p:spPr/>
      </p:pic>
      <p:pic>
        <p:nvPicPr>
          <p:cNvPr id="12" name="Picture Placeholder 11" descr="A picture containing sky, outdoor, nature, water&#10;&#10;Description automatically generated">
            <a:extLst>
              <a:ext uri="{FF2B5EF4-FFF2-40B4-BE49-F238E27FC236}">
                <a16:creationId xmlns:a16="http://schemas.microsoft.com/office/drawing/2014/main" id="{5A57F220-BB39-9DE7-D9BC-7A7130BA1A0B}"/>
              </a:ext>
            </a:extLst>
          </p:cNvPr>
          <p:cNvPicPr>
            <a:picLocks noGrp="1" noChangeAspect="1"/>
          </p:cNvPicPr>
          <p:nvPr>
            <p:ph type="pic" sz="quarter" idx="14"/>
          </p:nvPr>
        </p:nvPicPr>
        <p:blipFill>
          <a:blip r:embed="rId5">
            <a:extLst>
              <a:ext uri="{837473B0-CC2E-450A-ABE3-18F120FF3D39}">
                <a1611:picAttrSrcUrl xmlns:a1611="http://schemas.microsoft.com/office/drawing/2016/11/main" r:id="rId6"/>
              </a:ext>
            </a:extLst>
          </a:blip>
          <a:srcRect l="17234" r="17234"/>
          <a:stretch>
            <a:fillRect/>
          </a:stretch>
        </p:blipFill>
        <p:spPr/>
      </p:pic>
      <p:sp>
        <p:nvSpPr>
          <p:cNvPr id="13" name="TextBox 12">
            <a:extLst>
              <a:ext uri="{FF2B5EF4-FFF2-40B4-BE49-F238E27FC236}">
                <a16:creationId xmlns:a16="http://schemas.microsoft.com/office/drawing/2014/main" id="{5DCEF13A-2C5B-2F79-CD90-D710A028DA17}"/>
              </a:ext>
            </a:extLst>
          </p:cNvPr>
          <p:cNvSpPr txBox="1"/>
          <p:nvPr/>
        </p:nvSpPr>
        <p:spPr>
          <a:xfrm>
            <a:off x="9576122" y="6134100"/>
            <a:ext cx="2311078" cy="369332"/>
          </a:xfrm>
          <a:prstGeom prst="rect">
            <a:avLst/>
          </a:prstGeom>
          <a:noFill/>
        </p:spPr>
        <p:txBody>
          <a:bodyPr wrap="square" rtlCol="0">
            <a:spAutoFit/>
          </a:bodyPr>
          <a:lstStyle/>
          <a:p>
            <a:r>
              <a:rPr lang="en-US" sz="900">
                <a:hlinkClick r:id="rId6" tooltip="https://commons.wikimedia.org/wiki/File:Runoff_of_soil_&amp;_fertilizer.jpg"/>
              </a:rPr>
              <a:t>This Photo</a:t>
            </a:r>
            <a:r>
              <a:rPr lang="en-US" sz="900"/>
              <a:t> by Unknown Author is licensed under </a:t>
            </a:r>
            <a:r>
              <a:rPr lang="en-US" sz="900">
                <a:hlinkClick r:id="rId7" tooltip="https://creativecommons.org/licenses/by-sa/3.0/"/>
              </a:rPr>
              <a:t>CC BY-SA</a:t>
            </a:r>
            <a:endParaRPr lang="en-US" sz="900"/>
          </a:p>
        </p:txBody>
      </p:sp>
    </p:spTree>
    <p:extLst>
      <p:ext uri="{BB962C8B-B14F-4D97-AF65-F5344CB8AC3E}">
        <p14:creationId xmlns:p14="http://schemas.microsoft.com/office/powerpoint/2010/main" val="1314132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63DDF1-9021-3C0A-6420-1BD852EFB11B}"/>
              </a:ext>
            </a:extLst>
          </p:cNvPr>
          <p:cNvSpPr>
            <a:spLocks noGrp="1"/>
          </p:cNvSpPr>
          <p:nvPr>
            <p:ph type="body" sz="quarter" idx="11"/>
          </p:nvPr>
        </p:nvSpPr>
        <p:spPr/>
        <p:txBody>
          <a:bodyPr/>
          <a:lstStyle/>
          <a:p>
            <a:r>
              <a:rPr lang="en-US" sz="4000" dirty="0"/>
              <a:t>Through RCA, USDA:</a:t>
            </a:r>
          </a:p>
          <a:p>
            <a:endParaRPr lang="en-US" dirty="0"/>
          </a:p>
        </p:txBody>
      </p:sp>
      <p:graphicFrame>
        <p:nvGraphicFramePr>
          <p:cNvPr id="12" name="Content Placeholder 2">
            <a:extLst>
              <a:ext uri="{FF2B5EF4-FFF2-40B4-BE49-F238E27FC236}">
                <a16:creationId xmlns:a16="http://schemas.microsoft.com/office/drawing/2014/main" id="{94DC5FB0-DE14-6848-366E-C134F62495DE}"/>
              </a:ext>
            </a:extLst>
          </p:cNvPr>
          <p:cNvGraphicFramePr>
            <a:graphicFrameLocks noGrp="1"/>
          </p:cNvGraphicFramePr>
          <p:nvPr>
            <p:ph sz="quarter" idx="10"/>
            <p:extLst>
              <p:ext uri="{D42A27DB-BD31-4B8C-83A1-F6EECF244321}">
                <p14:modId xmlns:p14="http://schemas.microsoft.com/office/powerpoint/2010/main" val="1736405639"/>
              </p:ext>
            </p:extLst>
          </p:nvPr>
        </p:nvGraphicFramePr>
        <p:xfrm>
          <a:off x="505434" y="1627908"/>
          <a:ext cx="8424434" cy="450619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7" name="Picture Placeholder 6" descr="A tall tree in a forest&#10;&#10;Description automatically generated with medium confidence">
            <a:extLst>
              <a:ext uri="{FF2B5EF4-FFF2-40B4-BE49-F238E27FC236}">
                <a16:creationId xmlns:a16="http://schemas.microsoft.com/office/drawing/2014/main" id="{4B0FA46A-E8A4-A1AE-E7B3-94C0BA100FF4}"/>
              </a:ext>
            </a:extLst>
          </p:cNvPr>
          <p:cNvPicPr>
            <a:picLocks noGrp="1" noChangeAspect="1"/>
          </p:cNvPicPr>
          <p:nvPr>
            <p:ph type="pic" sz="quarter" idx="13"/>
          </p:nvPr>
        </p:nvPicPr>
        <p:blipFill>
          <a:blip r:embed="rId8">
            <a:extLst>
              <a:ext uri="{837473B0-CC2E-450A-ABE3-18F120FF3D39}">
                <a1611:picAttrSrcUrl xmlns:a1611="http://schemas.microsoft.com/office/drawing/2016/11/main" r:id="rId9"/>
              </a:ext>
            </a:extLst>
          </a:blip>
          <a:srcRect l="3924" r="3924"/>
          <a:stretch>
            <a:fillRect/>
          </a:stretch>
        </p:blipFill>
        <p:spPr/>
      </p:pic>
      <p:pic>
        <p:nvPicPr>
          <p:cNvPr id="10" name="Picture Placeholder 9" descr="A picture containing outdoor, tree, sky, plant&#10;&#10;Description automatically generated">
            <a:extLst>
              <a:ext uri="{FF2B5EF4-FFF2-40B4-BE49-F238E27FC236}">
                <a16:creationId xmlns:a16="http://schemas.microsoft.com/office/drawing/2014/main" id="{2E2FA0E8-664D-1968-8908-35E6AE932289}"/>
              </a:ext>
            </a:extLst>
          </p:cNvPr>
          <p:cNvPicPr>
            <a:picLocks noGrp="1" noChangeAspect="1"/>
          </p:cNvPicPr>
          <p:nvPr>
            <p:ph type="pic" sz="quarter" idx="14"/>
          </p:nvPr>
        </p:nvPicPr>
        <p:blipFill>
          <a:blip r:embed="rId10">
            <a:extLst>
              <a:ext uri="{837473B0-CC2E-450A-ABE3-18F120FF3D39}">
                <a1611:picAttrSrcUrl xmlns:a1611="http://schemas.microsoft.com/office/drawing/2016/11/main" r:id="rId11"/>
              </a:ext>
            </a:extLst>
          </a:blip>
          <a:srcRect l="15595" r="15595"/>
          <a:stretch>
            <a:fillRect/>
          </a:stretch>
        </p:blipFill>
        <p:spPr/>
      </p:pic>
    </p:spTree>
    <p:extLst>
      <p:ext uri="{BB962C8B-B14F-4D97-AF65-F5344CB8AC3E}">
        <p14:creationId xmlns:p14="http://schemas.microsoft.com/office/powerpoint/2010/main" val="12756689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DC01387-7BAB-4BE6-875C-9B623704B279}"/>
              </a:ext>
            </a:extLst>
          </p:cNvPr>
          <p:cNvSpPr>
            <a:spLocks noGrp="1"/>
          </p:cNvSpPr>
          <p:nvPr>
            <p:ph type="body" sz="quarter" idx="11"/>
          </p:nvPr>
        </p:nvSpPr>
        <p:spPr/>
        <p:txBody>
          <a:bodyPr/>
          <a:lstStyle/>
          <a:p>
            <a:r>
              <a:rPr lang="en-US" dirty="0"/>
              <a:t>What data is available?  </a:t>
            </a:r>
          </a:p>
        </p:txBody>
      </p:sp>
      <p:sp>
        <p:nvSpPr>
          <p:cNvPr id="3" name="Content Placeholder 2">
            <a:extLst>
              <a:ext uri="{FF2B5EF4-FFF2-40B4-BE49-F238E27FC236}">
                <a16:creationId xmlns:a16="http://schemas.microsoft.com/office/drawing/2014/main" id="{B3E259E8-CC0D-4DEA-9D0F-DB214BB6BE57}"/>
              </a:ext>
            </a:extLst>
          </p:cNvPr>
          <p:cNvSpPr>
            <a:spLocks noGrp="1"/>
          </p:cNvSpPr>
          <p:nvPr>
            <p:ph sz="quarter" idx="10"/>
          </p:nvPr>
        </p:nvSpPr>
        <p:spPr>
          <a:xfrm>
            <a:off x="304800" y="1493520"/>
            <a:ext cx="11582400" cy="4640579"/>
          </a:xfrm>
        </p:spPr>
        <p:txBody>
          <a:bodyPr/>
          <a:lstStyle/>
          <a:p>
            <a:pPr marL="0" indent="0">
              <a:buNone/>
            </a:pPr>
            <a:r>
              <a:rPr lang="en-US" sz="2400" dirty="0"/>
              <a:t>NRCS documents the effects of conservation practices and systems so that better decisions can be made, and risk is managed more effectively.  NRCS cooperates with other Federal and State agencies and conservation partners to collect and analyze natural resource data.</a:t>
            </a:r>
          </a:p>
          <a:p>
            <a:r>
              <a:rPr lang="en-US" sz="2400" dirty="0"/>
              <a:t>NRCS Financial Assistance Programs</a:t>
            </a:r>
          </a:p>
          <a:p>
            <a:r>
              <a:rPr lang="en-US" sz="2400" dirty="0"/>
              <a:t>Easements</a:t>
            </a:r>
          </a:p>
          <a:p>
            <a:r>
              <a:rPr lang="en-US" sz="2400" dirty="0"/>
              <a:t>Financial Obligations</a:t>
            </a:r>
          </a:p>
          <a:p>
            <a:r>
              <a:rPr lang="en-US" sz="2400" dirty="0"/>
              <a:t>Practices Applied</a:t>
            </a:r>
          </a:p>
          <a:p>
            <a:r>
              <a:rPr lang="en-US" sz="2400" dirty="0"/>
              <a:t>Acres receiving Conservation</a:t>
            </a:r>
          </a:p>
          <a:p>
            <a:r>
              <a:rPr lang="en-US" sz="2400" dirty="0"/>
              <a:t>Land Use Trends</a:t>
            </a:r>
          </a:p>
          <a:p>
            <a:r>
              <a:rPr lang="en-US" sz="2400" dirty="0"/>
              <a:t>Cropland Soil Erosion and much more!  </a:t>
            </a:r>
          </a:p>
          <a:p>
            <a:endParaRPr lang="en-US" sz="2400" dirty="0"/>
          </a:p>
          <a:p>
            <a:pPr marL="0" indent="0">
              <a:buNone/>
            </a:pPr>
            <a:endParaRPr lang="en-US" sz="2400" dirty="0"/>
          </a:p>
        </p:txBody>
      </p:sp>
    </p:spTree>
    <p:extLst>
      <p:ext uri="{BB962C8B-B14F-4D97-AF65-F5344CB8AC3E}">
        <p14:creationId xmlns:p14="http://schemas.microsoft.com/office/powerpoint/2010/main" val="748162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130BF9E-3D40-4B8D-A33C-62BBAA9A9743}"/>
              </a:ext>
            </a:extLst>
          </p:cNvPr>
          <p:cNvSpPr>
            <a:spLocks noGrp="1"/>
          </p:cNvSpPr>
          <p:nvPr>
            <p:ph type="body" sz="quarter" idx="11"/>
          </p:nvPr>
        </p:nvSpPr>
        <p:spPr/>
        <p:txBody>
          <a:bodyPr/>
          <a:lstStyle/>
          <a:p>
            <a:r>
              <a:rPr lang="en-US" dirty="0"/>
              <a:t>Why would I need this data? </a:t>
            </a:r>
          </a:p>
          <a:p>
            <a:endParaRPr lang="en-US" dirty="0"/>
          </a:p>
        </p:txBody>
      </p:sp>
      <p:sp>
        <p:nvSpPr>
          <p:cNvPr id="2" name="Content Placeholder 1">
            <a:extLst>
              <a:ext uri="{FF2B5EF4-FFF2-40B4-BE49-F238E27FC236}">
                <a16:creationId xmlns:a16="http://schemas.microsoft.com/office/drawing/2014/main" id="{C34E8DB2-49BE-43FE-9D05-16C58B6E2FF1}"/>
              </a:ext>
            </a:extLst>
          </p:cNvPr>
          <p:cNvSpPr>
            <a:spLocks noGrp="1"/>
          </p:cNvSpPr>
          <p:nvPr>
            <p:ph sz="quarter" idx="10"/>
          </p:nvPr>
        </p:nvSpPr>
        <p:spPr/>
        <p:txBody>
          <a:bodyPr/>
          <a:lstStyle/>
          <a:p>
            <a:r>
              <a:rPr lang="en-US" dirty="0"/>
              <a:t>NRCS cannot share data that contains PII or is protected by Section 1619 of the 2008 Farm Bill.</a:t>
            </a:r>
          </a:p>
          <a:p>
            <a:r>
              <a:rPr lang="en-US" dirty="0"/>
              <a:t>Section 1619 </a:t>
            </a:r>
          </a:p>
          <a:p>
            <a:pPr lvl="1"/>
            <a:r>
              <a:rPr lang="en-US" b="0" i="0" dirty="0">
                <a:solidFill>
                  <a:srgbClr val="001D35"/>
                </a:solidFill>
                <a:effectLst/>
                <a:latin typeface="Google Sans"/>
              </a:rPr>
              <a:t>Section 1619 of the 2008 Farm Bill limits the disclosure of certain information provided by producers to the USDA. This information includes details about farming practices, conservation, and the land itself. The section also limits the disclosure of geospatial data about agricultural land. </a:t>
            </a:r>
          </a:p>
          <a:p>
            <a:pPr lvl="1"/>
            <a:r>
              <a:rPr lang="en-US" b="0" i="0" dirty="0">
                <a:solidFill>
                  <a:srgbClr val="001D35"/>
                </a:solidFill>
                <a:effectLst/>
                <a:latin typeface="Google Sans"/>
              </a:rPr>
              <a:t>Allows the USDA to share information with "USDA Cooperators" who have signed a 1619 Agreement </a:t>
            </a:r>
            <a:endParaRPr lang="en-US" dirty="0">
              <a:solidFill>
                <a:srgbClr val="001D35"/>
              </a:solidFill>
              <a:latin typeface="Google Sans"/>
            </a:endParaRPr>
          </a:p>
          <a:p>
            <a:r>
              <a:rPr lang="en-US" dirty="0"/>
              <a:t>FOIA – Freedom </a:t>
            </a:r>
            <a:r>
              <a:rPr lang="en-US"/>
              <a:t>of Information Act</a:t>
            </a:r>
          </a:p>
          <a:p>
            <a:endParaRPr lang="en-US" dirty="0"/>
          </a:p>
          <a:p>
            <a:pPr marL="457200" lvl="1" indent="0">
              <a:buNone/>
            </a:pPr>
            <a:endParaRPr lang="en-US" dirty="0"/>
          </a:p>
          <a:p>
            <a:endParaRPr lang="en-US" dirty="0"/>
          </a:p>
        </p:txBody>
      </p:sp>
      <p:pic>
        <p:nvPicPr>
          <p:cNvPr id="5" name="Picture Placeholder 4" descr="Text&#10;&#10;Description automatically generated">
            <a:extLst>
              <a:ext uri="{FF2B5EF4-FFF2-40B4-BE49-F238E27FC236}">
                <a16:creationId xmlns:a16="http://schemas.microsoft.com/office/drawing/2014/main" id="{2B87AF06-A1DE-5405-3253-7D6AC64853C7}"/>
              </a:ext>
            </a:extLst>
          </p:cNvPr>
          <p:cNvPicPr>
            <a:picLocks noGrp="1" noChangeAspect="1"/>
          </p:cNvPicPr>
          <p:nvPr>
            <p:ph type="pic" sz="quarter" idx="13"/>
          </p:nvPr>
        </p:nvPicPr>
        <p:blipFill>
          <a:blip r:embed="rId2">
            <a:extLst>
              <a:ext uri="{837473B0-CC2E-450A-ABE3-18F120FF3D39}">
                <a1611:picAttrSrcUrl xmlns:a1611="http://schemas.microsoft.com/office/drawing/2016/11/main" r:id="rId3"/>
              </a:ext>
            </a:extLst>
          </a:blip>
          <a:srcRect l="17459" r="17459"/>
          <a:stretch>
            <a:fillRect/>
          </a:stretch>
        </p:blipFill>
        <p:spPr/>
      </p:pic>
      <p:pic>
        <p:nvPicPr>
          <p:cNvPr id="9" name="Graphic 8">
            <a:extLst>
              <a:ext uri="{FF2B5EF4-FFF2-40B4-BE49-F238E27FC236}">
                <a16:creationId xmlns:a16="http://schemas.microsoft.com/office/drawing/2014/main" id="{883F5B48-F057-4A16-A282-2F58337B349B}"/>
              </a:ext>
            </a:extLst>
          </p:cNvPr>
          <p:cNvPicPr>
            <a:picLocks noChangeAspect="1"/>
          </p:cNvPicPr>
          <p:nvPr/>
        </p:nvPicPr>
        <p:blipFill>
          <a:blip r:embed="rId4">
            <a:extLst>
              <a:ext uri="{96DAC541-7B7A-43D3-8B79-37D633B846F1}">
                <asvg:svgBlip xmlns:asvg="http://schemas.microsoft.com/office/drawing/2016/SVG/main" r:embed="rId5"/>
              </a:ext>
              <a:ext uri="{837473B0-CC2E-450A-ABE3-18F120FF3D39}">
                <a1611:picAttrSrcUrl xmlns:a1611="http://schemas.microsoft.com/office/drawing/2016/11/main" r:id="rId6"/>
              </a:ext>
            </a:extLst>
          </a:blip>
          <a:stretch>
            <a:fillRect/>
          </a:stretch>
        </p:blipFill>
        <p:spPr>
          <a:xfrm>
            <a:off x="9390948" y="4165599"/>
            <a:ext cx="2414972" cy="1206779"/>
          </a:xfrm>
          <a:prstGeom prst="rect">
            <a:avLst/>
          </a:prstGeom>
        </p:spPr>
      </p:pic>
      <p:pic>
        <p:nvPicPr>
          <p:cNvPr id="7" name="Picture Placeholder 6" descr="Logo, icon&#10;&#10;Description automatically generated">
            <a:extLst>
              <a:ext uri="{FF2B5EF4-FFF2-40B4-BE49-F238E27FC236}">
                <a16:creationId xmlns:a16="http://schemas.microsoft.com/office/drawing/2014/main" id="{B69F6981-9762-6D18-565B-B77CCC507623}"/>
              </a:ext>
            </a:extLst>
          </p:cNvPr>
          <p:cNvPicPr>
            <a:picLocks noGrp="1" noChangeAspect="1"/>
          </p:cNvPicPr>
          <p:nvPr>
            <p:ph type="pic" sz="quarter" idx="14"/>
          </p:nvPr>
        </p:nvPicPr>
        <p:blipFill>
          <a:blip r:embed="rId7">
            <a:extLst>
              <a:ext uri="{837473B0-CC2E-450A-ABE3-18F120FF3D39}">
                <a1611:picAttrSrcUrl xmlns:a1611="http://schemas.microsoft.com/office/drawing/2016/11/main" r:id="rId8"/>
              </a:ext>
            </a:extLst>
          </a:blip>
          <a:srcRect l="4127" r="4127"/>
          <a:stretch>
            <a:fillRect/>
          </a:stretch>
        </p:blipFill>
        <p:spPr>
          <a:xfrm>
            <a:off x="9575800" y="3614738"/>
            <a:ext cx="2311400" cy="2519362"/>
          </a:xfrm>
          <a:prstGeom prst="rect">
            <a:avLst/>
          </a:prstGeom>
        </p:spPr>
      </p:pic>
    </p:spTree>
    <p:extLst>
      <p:ext uri="{BB962C8B-B14F-4D97-AF65-F5344CB8AC3E}">
        <p14:creationId xmlns:p14="http://schemas.microsoft.com/office/powerpoint/2010/main" val="4097145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DC6ED09-DD2C-476C-82E2-D301B06ADBC8}"/>
              </a:ext>
            </a:extLst>
          </p:cNvPr>
          <p:cNvSpPr>
            <a:spLocks noGrp="1"/>
          </p:cNvSpPr>
          <p:nvPr>
            <p:ph type="body" sz="quarter" idx="11"/>
          </p:nvPr>
        </p:nvSpPr>
        <p:spPr/>
        <p:txBody>
          <a:bodyPr/>
          <a:lstStyle/>
          <a:p>
            <a:r>
              <a:rPr lang="en-US" dirty="0"/>
              <a:t>Who is this data available to?   </a:t>
            </a:r>
          </a:p>
          <a:p>
            <a:endParaRPr lang="en-US" dirty="0"/>
          </a:p>
        </p:txBody>
      </p:sp>
      <p:sp>
        <p:nvSpPr>
          <p:cNvPr id="6" name="Content Placeholder 5">
            <a:extLst>
              <a:ext uri="{FF2B5EF4-FFF2-40B4-BE49-F238E27FC236}">
                <a16:creationId xmlns:a16="http://schemas.microsoft.com/office/drawing/2014/main" id="{176F39FA-B34D-4848-B375-C189C625247A}"/>
              </a:ext>
            </a:extLst>
          </p:cNvPr>
          <p:cNvSpPr>
            <a:spLocks noGrp="1"/>
          </p:cNvSpPr>
          <p:nvPr>
            <p:ph sz="quarter" idx="10"/>
          </p:nvPr>
        </p:nvSpPr>
        <p:spPr/>
        <p:txBody>
          <a:bodyPr/>
          <a:lstStyle/>
          <a:p>
            <a:pPr marL="514350" indent="-514350">
              <a:buFont typeface="+mj-lt"/>
              <a:buAutoNum type="arabicPeriod"/>
            </a:pPr>
            <a:r>
              <a:rPr lang="en-US" dirty="0"/>
              <a:t>Publicly Available</a:t>
            </a:r>
          </a:p>
          <a:p>
            <a:pPr marL="514350" indent="-514350">
              <a:buFont typeface="+mj-lt"/>
              <a:buAutoNum type="arabicPeriod"/>
            </a:pPr>
            <a:r>
              <a:rPr lang="en-US" dirty="0"/>
              <a:t>Anyone with Internet access</a:t>
            </a:r>
          </a:p>
          <a:p>
            <a:pPr marL="514350" indent="-514350">
              <a:buFont typeface="+mj-lt"/>
              <a:buAutoNum type="arabicPeriod"/>
            </a:pPr>
            <a:r>
              <a:rPr lang="en-US" dirty="0"/>
              <a:t>NRCS employees may also extract this data for customers if requested</a:t>
            </a:r>
          </a:p>
        </p:txBody>
      </p:sp>
      <p:pic>
        <p:nvPicPr>
          <p:cNvPr id="3" name="Picture Placeholder 2" descr="A person wearing a hat&#10;&#10;Description automatically generated with low confidence">
            <a:extLst>
              <a:ext uri="{FF2B5EF4-FFF2-40B4-BE49-F238E27FC236}">
                <a16:creationId xmlns:a16="http://schemas.microsoft.com/office/drawing/2014/main" id="{EEDC7158-68B6-86AC-3E6B-D00D07A99300}"/>
              </a:ext>
            </a:extLst>
          </p:cNvPr>
          <p:cNvPicPr>
            <a:picLocks noGrp="1" noChangeAspect="1"/>
          </p:cNvPicPr>
          <p:nvPr>
            <p:ph type="pic" sz="quarter" idx="14"/>
          </p:nvPr>
        </p:nvPicPr>
        <p:blipFill>
          <a:blip r:embed="rId2">
            <a:extLst>
              <a:ext uri="{837473B0-CC2E-450A-ABE3-18F120FF3D39}">
                <a1611:picAttrSrcUrl xmlns:a1611="http://schemas.microsoft.com/office/drawing/2016/11/main" r:id="rId3"/>
              </a:ext>
            </a:extLst>
          </a:blip>
          <a:srcRect t="25142" b="25142"/>
          <a:stretch>
            <a:fillRect/>
          </a:stretch>
        </p:blipFill>
        <p:spPr/>
      </p:pic>
      <p:pic>
        <p:nvPicPr>
          <p:cNvPr id="11" name="Picture Placeholder 10" descr="Shape, circle&#10;&#10;Description automatically generated">
            <a:extLst>
              <a:ext uri="{FF2B5EF4-FFF2-40B4-BE49-F238E27FC236}">
                <a16:creationId xmlns:a16="http://schemas.microsoft.com/office/drawing/2014/main" id="{4D43BA02-1FA4-8FFB-EE36-9B0D4F17777B}"/>
              </a:ext>
            </a:extLst>
          </p:cNvPr>
          <p:cNvPicPr>
            <a:picLocks noGrp="1" noChangeAspect="1"/>
          </p:cNvPicPr>
          <p:nvPr>
            <p:ph type="pic" sz="quarter" idx="15"/>
          </p:nvPr>
        </p:nvPicPr>
        <p:blipFill>
          <a:blip r:embed="rId4">
            <a:extLst>
              <a:ext uri="{837473B0-CC2E-450A-ABE3-18F120FF3D39}">
                <a1611:picAttrSrcUrl xmlns:a1611="http://schemas.microsoft.com/office/drawing/2016/11/main" r:id="rId5"/>
              </a:ext>
            </a:extLst>
          </a:blip>
          <a:srcRect t="6420" b="6420"/>
          <a:stretch>
            <a:fillRect/>
          </a:stretch>
        </p:blipFill>
        <p:spPr/>
      </p:pic>
      <p:sp>
        <p:nvSpPr>
          <p:cNvPr id="10" name="Picture Placeholder 9">
            <a:extLst>
              <a:ext uri="{FF2B5EF4-FFF2-40B4-BE49-F238E27FC236}">
                <a16:creationId xmlns:a16="http://schemas.microsoft.com/office/drawing/2014/main" id="{41F10130-B0D2-480F-A247-B3BD2E49DB66}"/>
              </a:ext>
              <a:ext uri="{C183D7F6-B498-43B3-948B-1728B52AA6E4}">
                <adec:decorative xmlns:adec="http://schemas.microsoft.com/office/drawing/2017/decorative" val="1"/>
              </a:ext>
            </a:extLst>
          </p:cNvPr>
          <p:cNvSpPr>
            <a:spLocks noGrp="1"/>
          </p:cNvSpPr>
          <p:nvPr>
            <p:ph type="pic" sz="quarter" idx="16"/>
          </p:nvPr>
        </p:nvSpPr>
        <p:spPr/>
        <p:txBody>
          <a:bodyPr/>
          <a:lstStyle/>
          <a:p>
            <a:endParaRPr lang="en-US"/>
          </a:p>
        </p:txBody>
      </p:sp>
      <p:pic>
        <p:nvPicPr>
          <p:cNvPr id="12" name="Picture 11">
            <a:extLst>
              <a:ext uri="{FF2B5EF4-FFF2-40B4-BE49-F238E27FC236}">
                <a16:creationId xmlns:a16="http://schemas.microsoft.com/office/drawing/2014/main" id="{5E5CDA3B-B035-9BAC-B8ED-ECDFB7D9EAAC}"/>
              </a:ext>
            </a:extLst>
          </p:cNvPr>
          <p:cNvPicPr>
            <a:picLocks noChangeAspect="1"/>
          </p:cNvPicPr>
          <p:nvPr/>
        </p:nvPicPr>
        <p:blipFill>
          <a:blip r:embed="rId6"/>
          <a:stretch>
            <a:fillRect/>
          </a:stretch>
        </p:blipFill>
        <p:spPr>
          <a:xfrm>
            <a:off x="9522537" y="4512916"/>
            <a:ext cx="2418236" cy="1609226"/>
          </a:xfrm>
          <a:prstGeom prst="rect">
            <a:avLst/>
          </a:prstGeom>
        </p:spPr>
      </p:pic>
    </p:spTree>
    <p:extLst>
      <p:ext uri="{BB962C8B-B14F-4D97-AF65-F5344CB8AC3E}">
        <p14:creationId xmlns:p14="http://schemas.microsoft.com/office/powerpoint/2010/main" val="34059758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91C7E580-79CE-5F90-8772-7C7A31DC356E}"/>
              </a:ext>
            </a:extLst>
          </p:cNvPr>
          <p:cNvSpPr>
            <a:spLocks noGrp="1"/>
          </p:cNvSpPr>
          <p:nvPr>
            <p:ph type="body" sz="quarter" idx="11"/>
          </p:nvPr>
        </p:nvSpPr>
        <p:spPr/>
        <p:txBody>
          <a:bodyPr/>
          <a:lstStyle/>
          <a:p>
            <a:r>
              <a:rPr lang="en-US" dirty="0"/>
              <a:t>LIVE DEMO	</a:t>
            </a:r>
          </a:p>
        </p:txBody>
      </p:sp>
      <p:sp>
        <p:nvSpPr>
          <p:cNvPr id="7" name="Content Placeholder 6">
            <a:extLst>
              <a:ext uri="{FF2B5EF4-FFF2-40B4-BE49-F238E27FC236}">
                <a16:creationId xmlns:a16="http://schemas.microsoft.com/office/drawing/2014/main" id="{52862335-0560-A991-9762-E646CB31CCE7}"/>
              </a:ext>
            </a:extLst>
          </p:cNvPr>
          <p:cNvSpPr>
            <a:spLocks noGrp="1"/>
          </p:cNvSpPr>
          <p:nvPr>
            <p:ph sz="quarter" idx="10"/>
          </p:nvPr>
        </p:nvSpPr>
        <p:spPr/>
        <p:txBody>
          <a:bodyPr/>
          <a:lstStyle/>
          <a:p>
            <a:r>
              <a:rPr lang="en-US" dirty="0">
                <a:hlinkClick r:id="rId2"/>
              </a:rPr>
              <a:t>https://www.nrcs.usda.gov/resources/data-and-reports/rca-data-viewer</a:t>
            </a:r>
            <a:endParaRPr lang="en-US" dirty="0"/>
          </a:p>
          <a:p>
            <a:pPr marL="0" indent="0">
              <a:buNone/>
            </a:pPr>
            <a:endParaRPr lang="en-US" dirty="0"/>
          </a:p>
        </p:txBody>
      </p:sp>
      <p:pic>
        <p:nvPicPr>
          <p:cNvPr id="10" name="Picture 9">
            <a:extLst>
              <a:ext uri="{FF2B5EF4-FFF2-40B4-BE49-F238E27FC236}">
                <a16:creationId xmlns:a16="http://schemas.microsoft.com/office/drawing/2014/main" id="{CCA24E5A-CE37-1084-2DE8-E356C6484E7C}"/>
              </a:ext>
            </a:extLst>
          </p:cNvPr>
          <p:cNvPicPr>
            <a:picLocks noChangeAspect="1"/>
          </p:cNvPicPr>
          <p:nvPr/>
        </p:nvPicPr>
        <p:blipFill>
          <a:blip r:embed="rId3"/>
          <a:stretch>
            <a:fillRect/>
          </a:stretch>
        </p:blipFill>
        <p:spPr>
          <a:xfrm>
            <a:off x="1738431" y="2523051"/>
            <a:ext cx="8715138" cy="3721655"/>
          </a:xfrm>
          <a:prstGeom prst="rect">
            <a:avLst/>
          </a:prstGeom>
        </p:spPr>
      </p:pic>
    </p:spTree>
    <p:extLst>
      <p:ext uri="{BB962C8B-B14F-4D97-AF65-F5344CB8AC3E}">
        <p14:creationId xmlns:p14="http://schemas.microsoft.com/office/powerpoint/2010/main" val="1888296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Diagram">
            <a:extLst>
              <a:ext uri="{FF2B5EF4-FFF2-40B4-BE49-F238E27FC236}">
                <a16:creationId xmlns:a16="http://schemas.microsoft.com/office/drawing/2014/main" id="{ABD4711D-C1F4-7AB1-88E6-1DA7B3FDC2B5}"/>
              </a:ext>
            </a:extLst>
          </p:cNvPr>
          <p:cNvPicPr>
            <a:picLocks noGrp="1" noChangeAspect="1"/>
          </p:cNvPicPr>
          <p:nvPr>
            <p:ph sz="quarter" idx="10"/>
          </p:nvPr>
        </p:nvPicPr>
        <p:blipFill>
          <a:blip r:embed="rId2">
            <a:extLst>
              <a:ext uri="{837473B0-CC2E-450A-ABE3-18F120FF3D39}">
                <a1611:picAttrSrcUrl xmlns:a1611="http://schemas.microsoft.com/office/drawing/2016/11/main" r:id="rId3"/>
              </a:ext>
            </a:extLst>
          </a:blip>
          <a:stretch>
            <a:fillRect/>
          </a:stretch>
        </p:blipFill>
        <p:spPr>
          <a:xfrm>
            <a:off x="361260" y="1169625"/>
            <a:ext cx="7325743" cy="4894929"/>
          </a:xfrm>
        </p:spPr>
      </p:pic>
      <p:sp>
        <p:nvSpPr>
          <p:cNvPr id="10" name="TextBox 9">
            <a:extLst>
              <a:ext uri="{FF2B5EF4-FFF2-40B4-BE49-F238E27FC236}">
                <a16:creationId xmlns:a16="http://schemas.microsoft.com/office/drawing/2014/main" id="{FA8D7E55-D4F8-ECE8-3197-367156973C9E}"/>
              </a:ext>
            </a:extLst>
          </p:cNvPr>
          <p:cNvSpPr txBox="1"/>
          <p:nvPr/>
        </p:nvSpPr>
        <p:spPr>
          <a:xfrm>
            <a:off x="7963382" y="4826063"/>
            <a:ext cx="4525701" cy="1200329"/>
          </a:xfrm>
          <a:prstGeom prst="rect">
            <a:avLst/>
          </a:prstGeom>
          <a:noFill/>
        </p:spPr>
        <p:txBody>
          <a:bodyPr wrap="square" rtlCol="0">
            <a:spAutoFit/>
          </a:bodyPr>
          <a:lstStyle/>
          <a:p>
            <a:r>
              <a:rPr lang="en-US" dirty="0"/>
              <a:t>Andi N. Bailey</a:t>
            </a:r>
          </a:p>
          <a:p>
            <a:r>
              <a:rPr lang="en-US" dirty="0">
                <a:hlinkClick r:id="rId4"/>
              </a:rPr>
              <a:t>Andi.Neugebauer-bailey@usda.gov</a:t>
            </a:r>
            <a:endParaRPr lang="en-US" dirty="0"/>
          </a:p>
          <a:p>
            <a:endParaRPr lang="en-US" dirty="0"/>
          </a:p>
          <a:p>
            <a:r>
              <a:rPr lang="en-US" dirty="0"/>
              <a:t>307-359-8662</a:t>
            </a:r>
          </a:p>
        </p:txBody>
      </p:sp>
    </p:spTree>
    <p:extLst>
      <p:ext uri="{BB962C8B-B14F-4D97-AF65-F5344CB8AC3E}">
        <p14:creationId xmlns:p14="http://schemas.microsoft.com/office/powerpoint/2010/main" val="1044761095"/>
      </p:ext>
    </p:extLst>
  </p:cSld>
  <p:clrMapOvr>
    <a:masterClrMapping/>
  </p:clrMapOvr>
</p:sld>
</file>

<file path=ppt/theme/theme1.xml><?xml version="1.0" encoding="utf-8"?>
<a:theme xmlns:a="http://schemas.openxmlformats.org/drawingml/2006/main" name="1_Title Page">
  <a:themeElements>
    <a:clrScheme name="NRCS">
      <a:dk1>
        <a:srgbClr val="545859"/>
      </a:dk1>
      <a:lt1>
        <a:srgbClr val="FFFFFF"/>
      </a:lt1>
      <a:dk2>
        <a:srgbClr val="093F31"/>
      </a:dk2>
      <a:lt2>
        <a:srgbClr val="E7E6E6"/>
      </a:lt2>
      <a:accent1>
        <a:srgbClr val="55892C"/>
      </a:accent1>
      <a:accent2>
        <a:srgbClr val="0B4034"/>
      </a:accent2>
      <a:accent3>
        <a:srgbClr val="FEC962"/>
      </a:accent3>
      <a:accent4>
        <a:srgbClr val="1A567B"/>
      </a:accent4>
      <a:accent5>
        <a:srgbClr val="714223"/>
      </a:accent5>
      <a:accent6>
        <a:srgbClr val="545859"/>
      </a:accent6>
      <a:hlink>
        <a:srgbClr val="518229"/>
      </a:hlink>
      <a:folHlink>
        <a:srgbClr val="FEC962"/>
      </a:folHlink>
    </a:clrScheme>
    <a:fontScheme name="NRCS">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Body White">
  <a:themeElements>
    <a:clrScheme name="NRCS NEW">
      <a:dk1>
        <a:srgbClr val="545859"/>
      </a:dk1>
      <a:lt1>
        <a:srgbClr val="FFFFFF"/>
      </a:lt1>
      <a:dk2>
        <a:srgbClr val="0B4134"/>
      </a:dk2>
      <a:lt2>
        <a:srgbClr val="E7E6E6"/>
      </a:lt2>
      <a:accent1>
        <a:srgbClr val="658D1B"/>
      </a:accent1>
      <a:accent2>
        <a:srgbClr val="0B4134"/>
      </a:accent2>
      <a:accent3>
        <a:srgbClr val="FEC962"/>
      </a:accent3>
      <a:accent4>
        <a:srgbClr val="1A567B"/>
      </a:accent4>
      <a:accent5>
        <a:srgbClr val="714223"/>
      </a:accent5>
      <a:accent6>
        <a:srgbClr val="545859"/>
      </a:accent6>
      <a:hlink>
        <a:srgbClr val="19567B"/>
      </a:hlink>
      <a:folHlink>
        <a:srgbClr val="658D1B"/>
      </a:folHlink>
    </a:clrScheme>
    <a:fontScheme name="FPAC">
      <a:majorFont>
        <a:latin typeface="Open Sans"/>
        <a:ea typeface=""/>
        <a:cs typeface=""/>
      </a:majorFont>
      <a:minorFont>
        <a:latin typeface="Open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8CD5AA6346D6F4393BDE96D23C18B8A" ma:contentTypeVersion="2" ma:contentTypeDescription="Create a new document." ma:contentTypeScope="" ma:versionID="f747c747d2e434c0d8b299d469a4df7a">
  <xsd:schema xmlns:xsd="http://www.w3.org/2001/XMLSchema" xmlns:xs="http://www.w3.org/2001/XMLSchema" xmlns:p="http://schemas.microsoft.com/office/2006/metadata/properties" xmlns:ns2="c882b330-9d82-4f02-bf7d-cea9b8ba08ea" targetNamespace="http://schemas.microsoft.com/office/2006/metadata/properties" ma:root="true" ma:fieldsID="0ef6e4c21ee36d7cb5d37e9e893aaa7a" ns2:_="">
    <xsd:import namespace="c882b330-9d82-4f02-bf7d-cea9b8ba08e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82b330-9d82-4f02-bf7d-cea9b8ba08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FC9694-66F6-41B0-887F-F497A77ED9D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882b330-9d82-4f02-bf7d-cea9b8ba08e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DA5787A5-96AB-4A15-B7EB-76A978E87EE1}">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841DBA9E-642A-4BB1-86C5-CA90FE3DF62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2388</TotalTime>
  <Words>451</Words>
  <Application>Microsoft Office PowerPoint</Application>
  <PresentationFormat>Widescreen</PresentationFormat>
  <Paragraphs>48</Paragraphs>
  <Slides>9</Slides>
  <Notes>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9</vt:i4>
      </vt:variant>
    </vt:vector>
  </HeadingPairs>
  <TitlesOfParts>
    <vt:vector size="17" baseType="lpstr">
      <vt:lpstr>Aptos</vt:lpstr>
      <vt:lpstr>Arial</vt:lpstr>
      <vt:lpstr>Google Sans</vt:lpstr>
      <vt:lpstr>Montserrat</vt:lpstr>
      <vt:lpstr>Open Sans</vt:lpstr>
      <vt:lpstr>Wingdings</vt:lpstr>
      <vt:lpstr>1_Title Page</vt:lpstr>
      <vt:lpstr>2_Body White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Presentation</dc:title>
  <dc:creator>Strough, Kirsten - FPAC-FBC, Boise, ID</dc:creator>
  <cp:lastModifiedBy>Neugebauer-Bailey, Andi - FPAC-NRCS, WY</cp:lastModifiedBy>
  <cp:revision>25</cp:revision>
  <dcterms:created xsi:type="dcterms:W3CDTF">2019-04-23T15:10:02Z</dcterms:created>
  <dcterms:modified xsi:type="dcterms:W3CDTF">2025-02-19T20:38:32Z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0x01010088CD5AA6346D6F4393BDE96D23C18B8A</vt:lpwstr>
  </property>
</Properties>
</file>