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3"/>
  </p:notesMasterIdLst>
  <p:handoutMasterIdLst>
    <p:handoutMasterId r:id="rId34"/>
  </p:handoutMasterIdLst>
  <p:sldIdLst>
    <p:sldId id="269" r:id="rId2"/>
    <p:sldId id="886" r:id="rId3"/>
    <p:sldId id="876" r:id="rId4"/>
    <p:sldId id="983" r:id="rId5"/>
    <p:sldId id="775" r:id="rId6"/>
    <p:sldId id="896" r:id="rId7"/>
    <p:sldId id="807" r:id="rId8"/>
    <p:sldId id="890" r:id="rId9"/>
    <p:sldId id="984" r:id="rId10"/>
    <p:sldId id="897" r:id="rId11"/>
    <p:sldId id="845" r:id="rId12"/>
    <p:sldId id="783" r:id="rId13"/>
    <p:sldId id="954" r:id="rId14"/>
    <p:sldId id="955" r:id="rId15"/>
    <p:sldId id="961" r:id="rId16"/>
    <p:sldId id="899" r:id="rId17"/>
    <p:sldId id="953" r:id="rId18"/>
    <p:sldId id="891" r:id="rId19"/>
    <p:sldId id="978" r:id="rId20"/>
    <p:sldId id="952" r:id="rId21"/>
    <p:sldId id="976" r:id="rId22"/>
    <p:sldId id="982" r:id="rId23"/>
    <p:sldId id="985" r:id="rId24"/>
    <p:sldId id="987" r:id="rId25"/>
    <p:sldId id="986" r:id="rId26"/>
    <p:sldId id="988" r:id="rId27"/>
    <p:sldId id="989" r:id="rId28"/>
    <p:sldId id="964" r:id="rId29"/>
    <p:sldId id="872" r:id="rId30"/>
    <p:sldId id="974" r:id="rId31"/>
    <p:sldId id="360" r:id="rId3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ura Johnson" initials="LJ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EF0F2"/>
    <a:srgbClr val="E2E6EA"/>
    <a:srgbClr val="F4F5F6"/>
    <a:srgbClr val="F0F2F4"/>
    <a:srgbClr val="DBE0E5"/>
    <a:srgbClr val="8094A4"/>
    <a:srgbClr val="768B9E"/>
    <a:srgbClr val="8598A9"/>
    <a:srgbClr val="E3E6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BE8B79-11CC-4911-B15F-B01BD21D433A}" v="294" dt="2025-02-06T21:16:00.5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789" autoAdjust="0"/>
  </p:normalViewPr>
  <p:slideViewPr>
    <p:cSldViewPr>
      <p:cViewPr varScale="1">
        <p:scale>
          <a:sx n="95" d="100"/>
          <a:sy n="95" d="100"/>
        </p:scale>
        <p:origin x="1194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E33EDDD2-8BD2-4DB9-B40B-8ED665BA0088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1A37DEF5-09B4-41D9-88D2-6203CC4946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32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fld id="{61B54F9E-25A5-4B52-9F75-37D6EDD0921E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51" tIns="47425" rIns="94851" bIns="474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2"/>
            <a:ext cx="5852160" cy="4320540"/>
          </a:xfrm>
          <a:prstGeom prst="rect">
            <a:avLst/>
          </a:prstGeom>
        </p:spPr>
        <p:txBody>
          <a:bodyPr vert="horz" lIns="94851" tIns="47425" rIns="94851" bIns="4742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59651FB1-A0E6-4E21-AD6D-8989DA74EC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0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1700" dirty="0"/>
              <a:t>Cover photo dimensions:</a:t>
            </a:r>
            <a:r>
              <a:rPr lang="en-US" sz="1700" baseline="0" dirty="0"/>
              <a:t> 5x13.33</a:t>
            </a:r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3081-9368-4066-BA23-0DF8E7767D9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08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8FD60-8424-47DB-C922-F11EAF02B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C50EC0-7210-BD24-F073-D46DB8B5A3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4805A8-8EEE-C010-02A9-18F497175D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8CBF70-1EFC-0DE9-A1A6-2767069F70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3081-9368-4066-BA23-0DF8E7767D9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70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B9605-1A19-E66D-529E-A6EF2DCB6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AC60A7-7471-8EF8-7DEA-FE559F90C5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B49836-A551-9E49-BACE-83EE86365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A26EBA-81EB-C73A-3F13-91A66D8FB0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3081-9368-4066-BA23-0DF8E7767D9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8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ACAE2-36EB-0A5D-A1E7-59A7F61FA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803641-E5F3-5E92-2F72-228A196D74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BCFEB6-ED86-32A7-785A-7A800121E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BDB7C-8E2F-109C-B236-0CD1A4546D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3081-9368-4066-BA23-0DF8E7767D9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846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B9605-1A19-E66D-529E-A6EF2DCB6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AC60A7-7471-8EF8-7DEA-FE559F90C5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B49836-A551-9E49-BACE-83EE86365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A26EBA-81EB-C73A-3F13-91A66D8FB0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3081-9368-4066-BA23-0DF8E7767D9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28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B9605-1A19-E66D-529E-A6EF2DCB6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AC60A7-7471-8EF8-7DEA-FE559F90C5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B49836-A551-9E49-BACE-83EE86365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A26EBA-81EB-C73A-3F13-91A66D8FB0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3081-9368-4066-BA23-0DF8E7767D9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568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ACAE2-36EB-0A5D-A1E7-59A7F61FA5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803641-E5F3-5E92-2F72-228A196D74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BCFEB6-ED86-32A7-785A-7A800121E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BDB7C-8E2F-109C-B236-0CD1A4546D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3081-9368-4066-BA23-0DF8E7767D9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295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B9605-1A19-E66D-529E-A6EF2DCB6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AC60A7-7471-8EF8-7DEA-FE559F90C5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B49836-A551-9E49-BACE-83EE86365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A26EBA-81EB-C73A-3F13-91A66D8FB0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3081-9368-4066-BA23-0DF8E7767D9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78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2CC67-BFCC-DCA6-DBAD-A7E78041C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74188F-0F73-112A-942E-68365D4E20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94D3B5-FDA1-52D8-602E-45A667525C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0499B-18D3-EB16-94B5-54E3273BB2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3081-9368-4066-BA23-0DF8E7767D9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458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E5A89-65CE-1722-799B-59B62F7FF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30795D-6FC4-E31B-AFC0-B27F39B2D7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BB149A-677D-4BEE-E522-0C17AD208A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1874ED-6E21-9863-4606-EC477CE9E5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3081-9368-4066-BA23-0DF8E7767D9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899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8BDD1-938A-40A1-92EA-E36BFB9A4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E13C97-A440-C7DF-6B94-B4F2C69A2C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7ACC38-E010-D50C-636C-B17C37E78A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20B42-890F-4665-3377-1657F23F1C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3081-9368-4066-BA23-0DF8E7767D9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09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BE4F2-5DC4-7710-5424-63BA17D64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559071-B709-3DF1-E081-10E4DA0F0A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CB0EFC-EB0D-9B5B-BCC5-6440DFE468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C164F-9BCB-C566-892E-F5FFAE2862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3081-9368-4066-BA23-0DF8E7767D9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045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017F4-69DB-4BA8-D750-9F33509C3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CB24F3-5398-08FA-1EF4-D15EDCDB91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55B452-83A6-196D-C261-C54A2493E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B19A4-1325-A3FE-97C2-55E28DA09A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3081-9368-4066-BA23-0DF8E7767D9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406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D8D8D-258B-F84B-41AD-FEE55367B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11DC62-0823-99BC-BA07-33A234AE0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05D468-92B7-039A-5B8E-512105C8B3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1A480-CA90-68F8-7E08-C172D26FD8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3081-9368-4066-BA23-0DF8E7767D9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079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B9605-1A19-E66D-529E-A6EF2DCB6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AC60A7-7471-8EF8-7DEA-FE559F90C5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B49836-A551-9E49-BACE-83EE86365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A26EBA-81EB-C73A-3F13-91A66D8FB0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3081-9368-4066-BA23-0DF8E7767D9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138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D24E2-9CDB-C41D-6169-F8FCD05BD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BF639C-2D21-556B-A1BF-1E4F8B1280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AC3B07-75E2-9651-8BF8-8DEB136AAC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31B71-665E-03B7-65E6-11240F0B5B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3081-9368-4066-BA23-0DF8E7767D9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651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51FB1-A0E6-4E21-AD6D-8989DA74EC1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882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3E796-70B9-BFFB-A108-E03BF7AED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F662BB-E635-3D28-4072-745E88FC61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137310-85BD-D4C3-247F-DEC15A9FC9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100" dirty="0"/>
              <a:t>Closing image dimensions: 5.5x5.3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562107-6FD9-3097-509D-3E153AD71C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3081-9368-4066-BA23-0DF8E7767D9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273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32C0D-8A96-40D3-7BC3-5663574F3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9EE049-23B1-B166-4875-D02B69CFF2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273028-8525-82B8-6981-262F3816AE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3D72B-239A-0618-7022-EDDAD161AA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3081-9368-4066-BA23-0DF8E7767D9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05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4DACE-D03C-65FE-DE3E-B4E72BF2B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D1F8DD-4C24-074D-B577-5A0731B37F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D9ACE3-1F3C-8B16-4113-5A35F7FF86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E47D9-C58F-E0D9-B90C-E20A279C62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3081-9368-4066-BA23-0DF8E7767D9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55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B9605-1A19-E66D-529E-A6EF2DCB6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AC60A7-7471-8EF8-7DEA-FE559F90C5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B49836-A551-9E49-BACE-83EE86365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A26EBA-81EB-C73A-3F13-91A66D8FB0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3081-9368-4066-BA23-0DF8E7767D9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62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F2EEA-7670-0E70-F49B-854B500E9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6A9440-556C-C986-959C-640A6FB414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99D7D5-2771-9AFA-552B-5FC95609DC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7071C-FDF8-80C0-33AF-F93EB95FFF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3081-9368-4066-BA23-0DF8E7767D9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55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B9605-1A19-E66D-529E-A6EF2DCB6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AC60A7-7471-8EF8-7DEA-FE559F90C5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B49836-A551-9E49-BACE-83EE86365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A26EBA-81EB-C73A-3F13-91A66D8FB0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3081-9368-4066-BA23-0DF8E7767D9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91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B9605-1A19-E66D-529E-A6EF2DCB6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AC60A7-7471-8EF8-7DEA-FE559F90C5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B49836-A551-9E49-BACE-83EE863650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A26EBA-81EB-C73A-3F13-91A66D8FB0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E3081-9368-4066-BA23-0DF8E7767D9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789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651FB1-A0E6-4E21-AD6D-8989DA74EC1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31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A643A-E553-4EBD-8373-542F0481285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4F14E-7F65-4B40-BBD4-8B203C729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A643A-E553-4EBD-8373-542F0481285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4F14E-7F65-4B40-BBD4-8B203C729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A643A-E553-4EBD-8373-542F0481285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4F14E-7F65-4B40-BBD4-8B203C729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A643A-E553-4EBD-8373-542F0481285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4F14E-7F65-4B40-BBD4-8B203C729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A643A-E553-4EBD-8373-542F0481285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4F14E-7F65-4B40-BBD4-8B203C729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A643A-E553-4EBD-8373-542F0481285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4F14E-7F65-4B40-BBD4-8B203C729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A643A-E553-4EBD-8373-542F0481285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4F14E-7F65-4B40-BBD4-8B203C729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A643A-E553-4EBD-8373-542F0481285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4F14E-7F65-4B40-BBD4-8B203C729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A643A-E553-4EBD-8373-542F0481285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4F14E-7F65-4B40-BBD4-8B203C729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A643A-E553-4EBD-8373-542F0481285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4F14E-7F65-4B40-BBD4-8B203C729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A643A-E553-4EBD-8373-542F0481285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4F14E-7F65-4B40-BBD4-8B203C729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rgbClr val="FAFBFC"/>
            </a:gs>
            <a:gs pos="0">
              <a:srgbClr val="E6EAEE"/>
            </a:gs>
            <a:gs pos="100000">
              <a:srgbClr val="EEF0F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A643A-E553-4EBD-8373-542F0481285C}" type="datetimeFigureOut">
              <a:rPr lang="en-US" smtClean="0"/>
              <a:pPr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4F14E-7F65-4B40-BBD4-8B203C7290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3" Type="http://schemas.openxmlformats.org/officeDocument/2006/relationships/image" Target="../media/image55.png"/><Relationship Id="rId7" Type="http://schemas.openxmlformats.org/officeDocument/2006/relationships/image" Target="../media/image9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1.jpeg"/><Relationship Id="rId5" Type="http://schemas.openxmlformats.org/officeDocument/2006/relationships/image" Target="../media/image8.png"/><Relationship Id="rId10" Type="http://schemas.openxmlformats.org/officeDocument/2006/relationships/image" Target="../media/image60.jpeg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7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4.pn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4" Type="http://schemas.openxmlformats.org/officeDocument/2006/relationships/image" Target="../media/image69.png"/><Relationship Id="rId9" Type="http://schemas.openxmlformats.org/officeDocument/2006/relationships/image" Target="../media/image72.png"/><Relationship Id="rId1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14.pn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70.png"/><Relationship Id="rId5" Type="http://schemas.openxmlformats.org/officeDocument/2006/relationships/image" Target="../media/image2.png"/><Relationship Id="rId10" Type="http://schemas.openxmlformats.org/officeDocument/2006/relationships/image" Target="../media/image83.png"/><Relationship Id="rId4" Type="http://schemas.openxmlformats.org/officeDocument/2006/relationships/image" Target="../media/image8.png"/><Relationship Id="rId9" Type="http://schemas.openxmlformats.org/officeDocument/2006/relationships/image" Target="../media/image82.png"/><Relationship Id="rId1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8.png"/><Relationship Id="rId7" Type="http://schemas.openxmlformats.org/officeDocument/2006/relationships/image" Target="../media/image83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11" Type="http://schemas.openxmlformats.org/officeDocument/2006/relationships/image" Target="../media/image86.png"/><Relationship Id="rId5" Type="http://schemas.openxmlformats.org/officeDocument/2006/relationships/image" Target="../media/image14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55.png"/><Relationship Id="rId3" Type="http://schemas.openxmlformats.org/officeDocument/2006/relationships/image" Target="../media/image8.png"/><Relationship Id="rId7" Type="http://schemas.openxmlformats.org/officeDocument/2006/relationships/image" Target="../media/image83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11" Type="http://schemas.openxmlformats.org/officeDocument/2006/relationships/image" Target="../media/image69.png"/><Relationship Id="rId5" Type="http://schemas.openxmlformats.org/officeDocument/2006/relationships/image" Target="../media/image14.png"/><Relationship Id="rId15" Type="http://schemas.openxmlformats.org/officeDocument/2006/relationships/image" Target="../media/image82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84.png"/><Relationship Id="rId1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0.jpeg"/><Relationship Id="rId3" Type="http://schemas.openxmlformats.org/officeDocument/2006/relationships/image" Target="../media/image89.jpeg"/><Relationship Id="rId7" Type="http://schemas.openxmlformats.org/officeDocument/2006/relationships/image" Target="../media/image81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62.png"/><Relationship Id="rId1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5.png"/><Relationship Id="rId1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12" Type="http://schemas.openxmlformats.org/officeDocument/2006/relationships/image" Target="../media/image69.png"/><Relationship Id="rId17" Type="http://schemas.openxmlformats.org/officeDocument/2006/relationships/image" Target="../media/image94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5" Type="http://schemas.openxmlformats.org/officeDocument/2006/relationships/image" Target="../media/image1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0.png"/><Relationship Id="rId14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96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0.png"/><Relationship Id="rId1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14.png"/><Relationship Id="rId18" Type="http://schemas.openxmlformats.org/officeDocument/2006/relationships/image" Target="../media/image59.png"/><Relationship Id="rId3" Type="http://schemas.openxmlformats.org/officeDocument/2006/relationships/image" Target="../media/image105.jpeg"/><Relationship Id="rId7" Type="http://schemas.openxmlformats.org/officeDocument/2006/relationships/image" Target="../media/image71.png"/><Relationship Id="rId12" Type="http://schemas.openxmlformats.org/officeDocument/2006/relationships/image" Target="../media/image57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9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10.png"/><Relationship Id="rId5" Type="http://schemas.openxmlformats.org/officeDocument/2006/relationships/image" Target="../media/image70.pn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19" Type="http://schemas.openxmlformats.org/officeDocument/2006/relationships/image" Target="../media/image106.jpeg"/><Relationship Id="rId4" Type="http://schemas.openxmlformats.org/officeDocument/2006/relationships/image" Target="../media/image4.png"/><Relationship Id="rId9" Type="http://schemas.openxmlformats.org/officeDocument/2006/relationships/image" Target="../media/image72.png"/><Relationship Id="rId1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6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35.jpe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32.jpe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1" b="42486"/>
          <a:stretch/>
        </p:blipFill>
        <p:spPr>
          <a:xfrm>
            <a:off x="0" y="-50644"/>
            <a:ext cx="12188952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0" y="3549915"/>
            <a:ext cx="1120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spc="-150" dirty="0">
                <a:solidFill>
                  <a:srgbClr val="F4F5F6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Updates on SCC’s Science Hub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67200" y="4798874"/>
            <a:ext cx="7620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spc="-100" dirty="0">
                <a:solidFill>
                  <a:schemeClr val="tx2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Levi Keesecker, PhD</a:t>
            </a:r>
          </a:p>
          <a:p>
            <a:pPr algn="r"/>
            <a:r>
              <a:rPr lang="en-US" sz="2200" spc="-100" dirty="0">
                <a:solidFill>
                  <a:schemeClr val="tx2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Science Hub Lead &amp; Ecosystems Manager</a:t>
            </a:r>
          </a:p>
          <a:p>
            <a:pPr algn="r"/>
            <a:endParaRPr lang="en-US" sz="2200" spc="-100" dirty="0">
              <a:solidFill>
                <a:schemeClr val="tx2"/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200" spc="-100" dirty="0">
                <a:solidFill>
                  <a:schemeClr val="tx2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STAC</a:t>
            </a:r>
          </a:p>
          <a:p>
            <a:pPr algn="r"/>
            <a:endParaRPr lang="en-US" sz="2200" spc="-100" dirty="0">
              <a:solidFill>
                <a:schemeClr val="tx2"/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200" spc="-100" dirty="0">
                <a:solidFill>
                  <a:schemeClr val="tx2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February 2025</a:t>
            </a:r>
          </a:p>
          <a:p>
            <a:endParaRPr lang="en-US" dirty="0">
              <a:solidFill>
                <a:schemeClr val="tx2"/>
              </a:solidFill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820014"/>
            <a:ext cx="2641575" cy="68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2" y="5846134"/>
            <a:ext cx="2419685" cy="685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4E8026-EEE8-32BF-ED9D-CAE9B6807D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164" y="152005"/>
            <a:ext cx="3079245" cy="14481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A71BF-B088-7E73-184C-8321CFE03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9390762-BBFF-5EE6-79CD-3E69FCA5CC42}"/>
              </a:ext>
            </a:extLst>
          </p:cNvPr>
          <p:cNvSpPr txBox="1">
            <a:spLocks/>
          </p:cNvSpPr>
          <p:nvPr/>
        </p:nvSpPr>
        <p:spPr>
          <a:xfrm>
            <a:off x="1828800" y="-418101"/>
            <a:ext cx="10178934" cy="132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kern="1200" spc="-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Effects of conservation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E4D8FA-68B1-4F5D-9188-C902F5B71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43000"/>
            <a:ext cx="4134427" cy="5353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BED8B7-D8DB-719F-DC0F-6CDFA5CD5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488" y="1752600"/>
            <a:ext cx="7228044" cy="4991100"/>
          </a:xfrm>
          <a:prstGeom prst="rect">
            <a:avLst/>
          </a:prstGeom>
        </p:spPr>
      </p:pic>
      <p:sp>
        <p:nvSpPr>
          <p:cNvPr id="2" name="Rounded Rectangle 171">
            <a:extLst>
              <a:ext uri="{FF2B5EF4-FFF2-40B4-BE49-F238E27FC236}">
                <a16:creationId xmlns:a16="http://schemas.microsoft.com/office/drawing/2014/main" id="{3C963066-3CD6-BF1E-F451-9A5656F30FCE}"/>
              </a:ext>
            </a:extLst>
          </p:cNvPr>
          <p:cNvSpPr/>
          <p:nvPr/>
        </p:nvSpPr>
        <p:spPr>
          <a:xfrm>
            <a:off x="307671" y="246264"/>
            <a:ext cx="2637929" cy="110899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Watershed Monitoring</a:t>
            </a:r>
          </a:p>
        </p:txBody>
      </p:sp>
    </p:spTree>
    <p:extLst>
      <p:ext uri="{BB962C8B-B14F-4D97-AF65-F5344CB8AC3E}">
        <p14:creationId xmlns:p14="http://schemas.microsoft.com/office/powerpoint/2010/main" val="1158129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Picture 21">
            <a:extLst>
              <a:ext uri="{FF2B5EF4-FFF2-40B4-BE49-F238E27FC236}">
                <a16:creationId xmlns:a16="http://schemas.microsoft.com/office/drawing/2014/main" id="{D7001F65-BD66-9A92-74B7-3F181B64A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78" y="5125308"/>
            <a:ext cx="2847975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5F88C35-18D4-9D8C-79BF-2EAB0AD4D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43391"/>
            <a:ext cx="3400900" cy="226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6D1B91-1549-B9F6-39FF-0ED8121A595E}"/>
              </a:ext>
            </a:extLst>
          </p:cNvPr>
          <p:cNvSpPr txBox="1"/>
          <p:nvPr/>
        </p:nvSpPr>
        <p:spPr>
          <a:xfrm>
            <a:off x="5156925" y="1009483"/>
            <a:ext cx="7412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2800" b="1" dirty="0"/>
              <a:t>Satellite imagery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08C613-A2D1-9B56-A53E-0DD68ACAB99B}"/>
              </a:ext>
            </a:extLst>
          </p:cNvPr>
          <p:cNvSpPr txBox="1"/>
          <p:nvPr/>
        </p:nvSpPr>
        <p:spPr>
          <a:xfrm>
            <a:off x="619478" y="4523131"/>
            <a:ext cx="2467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2800" b="1" dirty="0"/>
              <a:t>LiDAR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F60D70-3EA4-89DE-F542-A325D8052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440" y="4113183"/>
            <a:ext cx="7240010" cy="4763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58D7A4-0990-8D89-D0A6-46CA632F08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1171" y="4682227"/>
            <a:ext cx="3523621" cy="22245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50633D-DE1D-E982-4936-AF88487625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4612" y="4639241"/>
            <a:ext cx="1933845" cy="20957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713CF6-B762-0925-186C-F848B61920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876" y="1855613"/>
            <a:ext cx="5466736" cy="21329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0519658-51F7-4C1B-8263-59F4ED6D12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0794" y="1562949"/>
            <a:ext cx="3400900" cy="4858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B6117-58F4-CBE3-0A4C-062DA3571171}"/>
              </a:ext>
            </a:extLst>
          </p:cNvPr>
          <p:cNvSpPr txBox="1">
            <a:spLocks/>
          </p:cNvSpPr>
          <p:nvPr/>
        </p:nvSpPr>
        <p:spPr>
          <a:xfrm>
            <a:off x="2081146" y="-420635"/>
            <a:ext cx="10178934" cy="132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kern="1200" spc="-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Leveraging data &amp; collaboration</a:t>
            </a:r>
          </a:p>
        </p:txBody>
      </p:sp>
      <p:sp>
        <p:nvSpPr>
          <p:cNvPr id="3" name="Rounded Rectangle 171">
            <a:extLst>
              <a:ext uri="{FF2B5EF4-FFF2-40B4-BE49-F238E27FC236}">
                <a16:creationId xmlns:a16="http://schemas.microsoft.com/office/drawing/2014/main" id="{0A41A254-71EE-B877-2AD3-5E834DB7B56C}"/>
              </a:ext>
            </a:extLst>
          </p:cNvPr>
          <p:cNvSpPr/>
          <p:nvPr/>
        </p:nvSpPr>
        <p:spPr>
          <a:xfrm>
            <a:off x="307671" y="246264"/>
            <a:ext cx="2637929" cy="110899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Watershed Monitoring</a:t>
            </a:r>
          </a:p>
        </p:txBody>
      </p:sp>
    </p:spTree>
    <p:extLst>
      <p:ext uri="{BB962C8B-B14F-4D97-AF65-F5344CB8AC3E}">
        <p14:creationId xmlns:p14="http://schemas.microsoft.com/office/powerpoint/2010/main" val="3435003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Drone and Moon | This drone has a Go Pro camera mounted unde… | Flickr">
            <a:extLst>
              <a:ext uri="{FF2B5EF4-FFF2-40B4-BE49-F238E27FC236}">
                <a16:creationId xmlns:a16="http://schemas.microsoft.com/office/drawing/2014/main" id="{B84C2A9A-6D0B-0E79-7A5E-7FC255166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8516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09BADD-3F87-59A7-86CC-247D4C6D45C0}"/>
              </a:ext>
            </a:extLst>
          </p:cNvPr>
          <p:cNvSpPr txBox="1"/>
          <p:nvPr/>
        </p:nvSpPr>
        <p:spPr>
          <a:xfrm>
            <a:off x="1504787" y="3801861"/>
            <a:ext cx="27726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2800" b="1" dirty="0"/>
              <a:t>Drones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FB5907-D141-023A-8927-3B222C97A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37" y="1304743"/>
            <a:ext cx="6020322" cy="19585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27BBC7-EF70-3485-5B08-E93006A47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122" y="664374"/>
            <a:ext cx="2141782" cy="28102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ADCBDB6-C427-2D78-4C08-F748EB3CBC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06" y="3707745"/>
            <a:ext cx="6111770" cy="23395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48C319C-EBC9-F6D3-F358-75627F72C7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38" y="5810392"/>
            <a:ext cx="3811045" cy="766468"/>
          </a:xfrm>
          <a:prstGeom prst="rect">
            <a:avLst/>
          </a:prstGeom>
        </p:spPr>
      </p:pic>
      <p:sp>
        <p:nvSpPr>
          <p:cNvPr id="2" name="Rounded Rectangle 171">
            <a:extLst>
              <a:ext uri="{FF2B5EF4-FFF2-40B4-BE49-F238E27FC236}">
                <a16:creationId xmlns:a16="http://schemas.microsoft.com/office/drawing/2014/main" id="{45E35DED-EB36-864E-45C4-06DA8FCA3668}"/>
              </a:ext>
            </a:extLst>
          </p:cNvPr>
          <p:cNvSpPr/>
          <p:nvPr/>
        </p:nvSpPr>
        <p:spPr>
          <a:xfrm>
            <a:off x="424287" y="109877"/>
            <a:ext cx="2637929" cy="110899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Watershed Monitoring</a:t>
            </a:r>
          </a:p>
        </p:txBody>
      </p:sp>
    </p:spTree>
    <p:extLst>
      <p:ext uri="{BB962C8B-B14F-4D97-AF65-F5344CB8AC3E}">
        <p14:creationId xmlns:p14="http://schemas.microsoft.com/office/powerpoint/2010/main" val="261127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86EDD-D9EE-8999-310B-0EC87EF57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extBox 413">
            <a:extLst>
              <a:ext uri="{FF2B5EF4-FFF2-40B4-BE49-F238E27FC236}">
                <a16:creationId xmlns:a16="http://schemas.microsoft.com/office/drawing/2014/main" id="{C31FC421-14B8-E927-6F94-77B9231A9177}"/>
              </a:ext>
            </a:extLst>
          </p:cNvPr>
          <p:cNvSpPr txBox="1"/>
          <p:nvPr/>
        </p:nvSpPr>
        <p:spPr>
          <a:xfrm>
            <a:off x="6454316" y="1863051"/>
            <a:ext cx="2467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2800" b="1" dirty="0">
                <a:solidFill>
                  <a:schemeClr val="bg1"/>
                </a:solidFill>
              </a:rPr>
              <a:t>LiDAR</a:t>
            </a:r>
          </a:p>
        </p:txBody>
      </p:sp>
      <p:sp>
        <p:nvSpPr>
          <p:cNvPr id="3" name="Rounded Rectangle 171">
            <a:extLst>
              <a:ext uri="{FF2B5EF4-FFF2-40B4-BE49-F238E27FC236}">
                <a16:creationId xmlns:a16="http://schemas.microsoft.com/office/drawing/2014/main" id="{8E8A8599-6207-5D01-D503-922202549A41}"/>
              </a:ext>
            </a:extLst>
          </p:cNvPr>
          <p:cNvSpPr/>
          <p:nvPr/>
        </p:nvSpPr>
        <p:spPr>
          <a:xfrm>
            <a:off x="307671" y="246264"/>
            <a:ext cx="2637929" cy="110899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Watershed Monitoring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C930E8-F737-B732-BD22-3BC09546E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063" y="26472"/>
            <a:ext cx="7552074" cy="1836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E75D9E-E576-F4FD-FE75-660FB5160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49592"/>
            <a:ext cx="8043277" cy="45465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D06741-EFF3-6F49-38E7-8A07DC5DB0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62" t="9050" r="2936"/>
          <a:stretch/>
        </p:blipFill>
        <p:spPr>
          <a:xfrm>
            <a:off x="7212840" y="2590799"/>
            <a:ext cx="4979159" cy="406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59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86EDD-D9EE-8999-310B-0EC87EF57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E5F5CE-90FC-50C7-CE1D-FCBC82C52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8" y="153173"/>
            <a:ext cx="8809191" cy="6652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062229-B2AD-E518-4F6A-12A4430EAD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43528"/>
          <a:stretch/>
        </p:blipFill>
        <p:spPr>
          <a:xfrm>
            <a:off x="5867400" y="5196"/>
            <a:ext cx="6324600" cy="1226549"/>
          </a:xfrm>
          <a:prstGeom prst="rect">
            <a:avLst/>
          </a:prstGeom>
        </p:spPr>
      </p:pic>
      <p:pic>
        <p:nvPicPr>
          <p:cNvPr id="2" name="Picture 4" descr="WSU Health Sciences Spokane (@WSUSpokane) | Twitter">
            <a:extLst>
              <a:ext uri="{FF2B5EF4-FFF2-40B4-BE49-F238E27FC236}">
                <a16:creationId xmlns:a16="http://schemas.microsoft.com/office/drawing/2014/main" id="{DDEBDD3E-8FEC-567F-F086-6374B2375A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60340" y="2538814"/>
            <a:ext cx="584883" cy="67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CBEE83B-E126-64A8-0852-DE225FE83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8" t="43910" r="36757" b="14223"/>
          <a:stretch/>
        </p:blipFill>
        <p:spPr bwMode="auto">
          <a:xfrm>
            <a:off x="10375543" y="2771958"/>
            <a:ext cx="533796" cy="565519"/>
          </a:xfrm>
          <a:prstGeom prst="rect">
            <a:avLst/>
          </a:prstGeom>
          <a:noFill/>
          <a:ln w="25400" algn="ctr">
            <a:solidFill>
              <a:srgbClr val="4475A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46ED2C8-864B-979A-0754-2B1E67DF8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63" t="43910" r="27042" b="14223"/>
          <a:stretch/>
        </p:blipFill>
        <p:spPr bwMode="auto">
          <a:xfrm>
            <a:off x="9950611" y="4341013"/>
            <a:ext cx="593107" cy="565519"/>
          </a:xfrm>
          <a:prstGeom prst="rect">
            <a:avLst/>
          </a:prstGeom>
          <a:noFill/>
          <a:ln w="25400" algn="ctr">
            <a:solidFill>
              <a:srgbClr val="4475A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" name="Picture 18" descr="Washington State Department of Agriculture | LinkedIn">
            <a:extLst>
              <a:ext uri="{FF2B5EF4-FFF2-40B4-BE49-F238E27FC236}">
                <a16:creationId xmlns:a16="http://schemas.microsoft.com/office/drawing/2014/main" id="{A0D09651-4C7A-4A2A-BCE0-B893E50111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6" b="26892"/>
          <a:stretch/>
        </p:blipFill>
        <p:spPr bwMode="auto">
          <a:xfrm>
            <a:off x="11015856" y="2877922"/>
            <a:ext cx="937318" cy="52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sotin County Conservation District ...">
            <a:extLst>
              <a:ext uri="{FF2B5EF4-FFF2-40B4-BE49-F238E27FC236}">
                <a16:creationId xmlns:a16="http://schemas.microsoft.com/office/drawing/2014/main" id="{3B56D7A0-B229-2673-3CA1-987FCB0D1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2649" y="3542536"/>
            <a:ext cx="663649" cy="66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enton Conservation District ...">
            <a:extLst>
              <a:ext uri="{FF2B5EF4-FFF2-40B4-BE49-F238E27FC236}">
                <a16:creationId xmlns:a16="http://schemas.microsoft.com/office/drawing/2014/main" id="{FD86CEDA-8883-DA72-A91F-2CBC63902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659" y="2022403"/>
            <a:ext cx="780319" cy="7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ashington State Conservation Commission">
            <a:extLst>
              <a:ext uri="{FF2B5EF4-FFF2-40B4-BE49-F238E27FC236}">
                <a16:creationId xmlns:a16="http://schemas.microsoft.com/office/drawing/2014/main" id="{3E9FD013-BAE5-443D-1015-60FBDD922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071" y="4327131"/>
            <a:ext cx="678364" cy="64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Washington State Conservation Commission">
            <a:extLst>
              <a:ext uri="{FF2B5EF4-FFF2-40B4-BE49-F238E27FC236}">
                <a16:creationId xmlns:a16="http://schemas.microsoft.com/office/drawing/2014/main" id="{0E23256B-BA0B-F495-BBA8-F3A418E32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7124" y="4251240"/>
            <a:ext cx="545345" cy="64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3E2F8B-065B-8BCE-2E2F-66AD132DB1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24581" y="3616709"/>
            <a:ext cx="1095672" cy="5153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93D396-611B-061E-99EC-1185601EDF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09837" y="3412289"/>
            <a:ext cx="604939" cy="54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91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6635DC-7DBA-D888-0D7F-ACC6811F3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588"/>
            <a:ext cx="12192000" cy="6754823"/>
          </a:xfrm>
          <a:prstGeom prst="rect">
            <a:avLst/>
          </a:prstGeom>
        </p:spPr>
      </p:pic>
      <p:pic>
        <p:nvPicPr>
          <p:cNvPr id="6" name="Picture 4" descr="WSU Health Sciences Spokane (@WSUSpokane) | Twitter">
            <a:extLst>
              <a:ext uri="{FF2B5EF4-FFF2-40B4-BE49-F238E27FC236}">
                <a16:creationId xmlns:a16="http://schemas.microsoft.com/office/drawing/2014/main" id="{E906D4B3-FD69-CEBF-5286-E0CBE6A21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" y="2743200"/>
            <a:ext cx="751435" cy="87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F976B72-0F9D-104A-27A7-984CD8E14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8" t="43910" r="36757" b="14223"/>
          <a:stretch/>
        </p:blipFill>
        <p:spPr bwMode="auto">
          <a:xfrm>
            <a:off x="2743200" y="2743200"/>
            <a:ext cx="685800" cy="726556"/>
          </a:xfrm>
          <a:prstGeom prst="rect">
            <a:avLst/>
          </a:prstGeom>
          <a:noFill/>
          <a:ln w="25400" algn="ctr">
            <a:solidFill>
              <a:srgbClr val="4475A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45297CE-1F4F-42A6-B72B-92000C3F71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63" t="43910" r="27042" b="14223"/>
          <a:stretch/>
        </p:blipFill>
        <p:spPr bwMode="auto">
          <a:xfrm>
            <a:off x="2743200" y="3886200"/>
            <a:ext cx="762000" cy="726556"/>
          </a:xfrm>
          <a:prstGeom prst="rect">
            <a:avLst/>
          </a:prstGeom>
          <a:noFill/>
          <a:ln w="25400" algn="ctr">
            <a:solidFill>
              <a:srgbClr val="4475A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459ED3-42E5-3785-9FAA-DD104A8DF9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14800"/>
            <a:ext cx="1262608" cy="59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634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53AF2-EC95-A32D-D646-508412B35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34F2D19-BECD-00F7-200E-E5723DBD75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944" b="20019"/>
          <a:stretch/>
        </p:blipFill>
        <p:spPr>
          <a:xfrm>
            <a:off x="8534400" y="4191000"/>
            <a:ext cx="3200400" cy="24861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BD24DC-0C61-0EC0-02A4-584DF0491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947730"/>
            <a:ext cx="3870908" cy="29039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70745AB-C5A1-21E6-397A-0E090B58E1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75" t="3774" r="30781" b="11321"/>
          <a:stretch/>
        </p:blipFill>
        <p:spPr>
          <a:xfrm>
            <a:off x="467248" y="1905000"/>
            <a:ext cx="4230137" cy="41381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DE3DC9-A2ED-C065-62BC-2EF3A02C0B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194"/>
          <a:stretch/>
        </p:blipFill>
        <p:spPr>
          <a:xfrm>
            <a:off x="5105401" y="2276460"/>
            <a:ext cx="3124200" cy="2830465"/>
          </a:xfrm>
          <a:prstGeom prst="rect">
            <a:avLst/>
          </a:prstGeom>
        </p:spPr>
      </p:pic>
      <p:sp>
        <p:nvSpPr>
          <p:cNvPr id="2" name="Rounded Rectangle 171">
            <a:extLst>
              <a:ext uri="{FF2B5EF4-FFF2-40B4-BE49-F238E27FC236}">
                <a16:creationId xmlns:a16="http://schemas.microsoft.com/office/drawing/2014/main" id="{E0C89878-9277-8D79-E002-4B869498B282}"/>
              </a:ext>
            </a:extLst>
          </p:cNvPr>
          <p:cNvSpPr/>
          <p:nvPr/>
        </p:nvSpPr>
        <p:spPr>
          <a:xfrm>
            <a:off x="234342" y="284969"/>
            <a:ext cx="2637929" cy="110899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Watershed Planning &amp; Prioritization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8DC39D-A222-A05E-34DB-26FBE16A64B0}"/>
              </a:ext>
            </a:extLst>
          </p:cNvPr>
          <p:cNvSpPr txBox="1"/>
          <p:nvPr/>
        </p:nvSpPr>
        <p:spPr>
          <a:xfrm>
            <a:off x="3663463" y="6143267"/>
            <a:ext cx="571500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2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Operationalize the data</a:t>
            </a:r>
            <a:endParaRPr lang="en-US" sz="3200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4DA2A0-6BE9-AAD8-8627-B831AFF37C6A}"/>
              </a:ext>
            </a:extLst>
          </p:cNvPr>
          <p:cNvSpPr txBox="1">
            <a:spLocks/>
          </p:cNvSpPr>
          <p:nvPr/>
        </p:nvSpPr>
        <p:spPr>
          <a:xfrm>
            <a:off x="1553306" y="113046"/>
            <a:ext cx="10720104" cy="8382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200" spc="-100" dirty="0">
                <a:solidFill>
                  <a:schemeClr val="tx2"/>
                </a:solidFill>
                <a:latin typeface="Lucida Sans" panose="020B0602030504020204" pitchFamily="34" charset="0"/>
                <a:ea typeface="+mj-ea"/>
                <a:cs typeface="+mj-cs"/>
              </a:rPr>
              <a:t>Implementing Conservation</a:t>
            </a:r>
          </a:p>
        </p:txBody>
      </p:sp>
    </p:spTree>
    <p:extLst>
      <p:ext uri="{BB962C8B-B14F-4D97-AF65-F5344CB8AC3E}">
        <p14:creationId xmlns:p14="http://schemas.microsoft.com/office/powerpoint/2010/main" val="2163507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86EDD-D9EE-8999-310B-0EC87EF57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extBox 413">
            <a:extLst>
              <a:ext uri="{FF2B5EF4-FFF2-40B4-BE49-F238E27FC236}">
                <a16:creationId xmlns:a16="http://schemas.microsoft.com/office/drawing/2014/main" id="{C31FC421-14B8-E927-6F94-77B9231A9177}"/>
              </a:ext>
            </a:extLst>
          </p:cNvPr>
          <p:cNvSpPr txBox="1"/>
          <p:nvPr/>
        </p:nvSpPr>
        <p:spPr>
          <a:xfrm>
            <a:off x="6454316" y="1863051"/>
            <a:ext cx="2467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2800" b="1" dirty="0">
                <a:solidFill>
                  <a:schemeClr val="bg1"/>
                </a:solidFill>
              </a:rPr>
              <a:t>LiDAR</a:t>
            </a:r>
          </a:p>
        </p:txBody>
      </p:sp>
      <p:sp>
        <p:nvSpPr>
          <p:cNvPr id="2" name="Rounded Rectangle 171">
            <a:extLst>
              <a:ext uri="{FF2B5EF4-FFF2-40B4-BE49-F238E27FC236}">
                <a16:creationId xmlns:a16="http://schemas.microsoft.com/office/drawing/2014/main" id="{7CB10E71-9A58-5574-3108-6AA82048D872}"/>
              </a:ext>
            </a:extLst>
          </p:cNvPr>
          <p:cNvSpPr/>
          <p:nvPr/>
        </p:nvSpPr>
        <p:spPr>
          <a:xfrm>
            <a:off x="234342" y="284969"/>
            <a:ext cx="2637929" cy="110899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Watershed Planning &amp; Prioritization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6D595C-1B86-4045-3DF6-423134D85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52400"/>
            <a:ext cx="8946859" cy="5263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791067-F35D-D5C7-8D2F-97A3BC1CF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1878" y="756037"/>
            <a:ext cx="2695951" cy="1038370"/>
          </a:xfrm>
          <a:prstGeom prst="rect">
            <a:avLst/>
          </a:prstGeom>
        </p:spPr>
      </p:pic>
      <p:sp>
        <p:nvSpPr>
          <p:cNvPr id="542" name="TextBox 541">
            <a:extLst>
              <a:ext uri="{FF2B5EF4-FFF2-40B4-BE49-F238E27FC236}">
                <a16:creationId xmlns:a16="http://schemas.microsoft.com/office/drawing/2014/main" id="{C08DFF23-B90C-DB70-C855-53CCD19B7722}"/>
              </a:ext>
            </a:extLst>
          </p:cNvPr>
          <p:cNvSpPr txBox="1"/>
          <p:nvPr/>
        </p:nvSpPr>
        <p:spPr>
          <a:xfrm>
            <a:off x="3124200" y="4846628"/>
            <a:ext cx="8965361" cy="20005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5B6F80"/>
                </a:solidFill>
                <a:latin typeface="Lucida Sans"/>
              </a:rPr>
              <a:t>Piloting work in 6+ watersheds</a:t>
            </a:r>
          </a:p>
          <a:p>
            <a:endParaRPr lang="en-US" sz="2000" dirty="0">
              <a:solidFill>
                <a:srgbClr val="5B6F80"/>
              </a:solidFill>
              <a:latin typeface="Lucida Sans"/>
            </a:endParaRPr>
          </a:p>
          <a:p>
            <a:r>
              <a:rPr lang="en-US" sz="2000" dirty="0">
                <a:solidFill>
                  <a:srgbClr val="5B6F80"/>
                </a:solidFill>
                <a:latin typeface="Lucida Sans"/>
              </a:rPr>
              <a:t>Applications to monitoring, planning, benchmarks, outreach, and agricultural viability</a:t>
            </a:r>
          </a:p>
          <a:p>
            <a:endParaRPr lang="en-US" sz="2000" dirty="0">
              <a:solidFill>
                <a:srgbClr val="5B6F80"/>
              </a:solidFill>
              <a:latin typeface="Lucida Sans"/>
            </a:endParaRPr>
          </a:p>
          <a:p>
            <a:r>
              <a:rPr lang="en-US" sz="2000" dirty="0">
                <a:solidFill>
                  <a:srgbClr val="5B6F80"/>
                </a:solidFill>
                <a:latin typeface="Lucida Sans"/>
              </a:rPr>
              <a:t>Working with developers to calibrate for PNW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4203A5-12D0-4930-8300-78B0F7A30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61" y="1525979"/>
            <a:ext cx="1329294" cy="503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CF850D-4BE6-705D-B458-0E79637061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072457"/>
            <a:ext cx="1118042" cy="1015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200DC2-869D-EAF5-3E4C-EF8F2FC9F4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778" y="4350054"/>
            <a:ext cx="2553056" cy="543001"/>
          </a:xfrm>
          <a:prstGeom prst="rect">
            <a:avLst/>
          </a:prstGeom>
        </p:spPr>
      </p:pic>
      <p:pic>
        <p:nvPicPr>
          <p:cNvPr id="1026" name="Picture 2" descr="Washington State Conservation Commission">
            <a:extLst>
              <a:ext uri="{FF2B5EF4-FFF2-40B4-BE49-F238E27FC236}">
                <a16:creationId xmlns:a16="http://schemas.microsoft.com/office/drawing/2014/main" id="{D64FC514-D91E-792A-A6CE-823B250FD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535" y="1444737"/>
            <a:ext cx="1118779" cy="131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SON CONSERVATION DISTRICT - Mason ...">
            <a:extLst>
              <a:ext uri="{FF2B5EF4-FFF2-40B4-BE49-F238E27FC236}">
                <a16:creationId xmlns:a16="http://schemas.microsoft.com/office/drawing/2014/main" id="{8DC8DE71-ECB0-42C2-B573-3E5C728DB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42" y="3626380"/>
            <a:ext cx="18097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WSU Health Sciences Spokane (@WSUSpokane) | Twitter">
            <a:extLst>
              <a:ext uri="{FF2B5EF4-FFF2-40B4-BE49-F238E27FC236}">
                <a16:creationId xmlns:a16="http://schemas.microsoft.com/office/drawing/2014/main" id="{96DB264C-B32F-2848-3E91-CADCBCC27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5272" y="5052833"/>
            <a:ext cx="535009" cy="67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C9D9CB-846B-5C8F-E322-EEDE6030ED1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1" y="3123186"/>
            <a:ext cx="842426" cy="842426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43DA6C1-A058-AC11-D909-A9F13D875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8" t="43910" r="36757" b="14223"/>
          <a:stretch/>
        </p:blipFill>
        <p:spPr bwMode="auto">
          <a:xfrm>
            <a:off x="1605124" y="2807059"/>
            <a:ext cx="685800" cy="726556"/>
          </a:xfrm>
          <a:prstGeom prst="rect">
            <a:avLst/>
          </a:prstGeom>
          <a:noFill/>
          <a:ln w="25400" algn="ctr">
            <a:solidFill>
              <a:srgbClr val="4475A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207580-3566-D3EC-AE02-180B39B6B9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910" y="5126763"/>
            <a:ext cx="1852709" cy="871345"/>
          </a:xfrm>
          <a:prstGeom prst="rect">
            <a:avLst/>
          </a:prstGeom>
        </p:spPr>
      </p:pic>
      <p:pic>
        <p:nvPicPr>
          <p:cNvPr id="14" name="Picture 2" descr="NRCS-Wisconsin (@NRCS_WI) / X">
            <a:extLst>
              <a:ext uri="{FF2B5EF4-FFF2-40B4-BE49-F238E27FC236}">
                <a16:creationId xmlns:a16="http://schemas.microsoft.com/office/drawing/2014/main" id="{2AA9416D-1CA3-335B-6BC0-71C173EAA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330" y="5957654"/>
            <a:ext cx="754785" cy="75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C6B179-AC4A-53DC-311A-24B8E541C9E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338" y="6231816"/>
            <a:ext cx="815411" cy="3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56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65402-29DF-91E6-4B48-D6ACC8F35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DF08DDA-D4BE-C44E-102C-E31D50370090}"/>
              </a:ext>
            </a:extLst>
          </p:cNvPr>
          <p:cNvSpPr txBox="1">
            <a:spLocks/>
          </p:cNvSpPr>
          <p:nvPr/>
        </p:nvSpPr>
        <p:spPr>
          <a:xfrm>
            <a:off x="1729367" y="10430"/>
            <a:ext cx="10178934" cy="132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kern="1200" spc="-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Community &amp; Participation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A3AF9-B6CD-B78D-B426-FB5123F5D445}"/>
              </a:ext>
            </a:extLst>
          </p:cNvPr>
          <p:cNvSpPr txBox="1"/>
          <p:nvPr/>
        </p:nvSpPr>
        <p:spPr>
          <a:xfrm>
            <a:off x="352530" y="1768871"/>
            <a:ext cx="11794515" cy="5579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Understand values and motivations of land stewards to implement voluntary incentive programs</a:t>
            </a:r>
          </a:p>
        </p:txBody>
      </p:sp>
      <p:sp>
        <p:nvSpPr>
          <p:cNvPr id="5" name="Rounded Rectangle 249">
            <a:extLst>
              <a:ext uri="{FF2B5EF4-FFF2-40B4-BE49-F238E27FC236}">
                <a16:creationId xmlns:a16="http://schemas.microsoft.com/office/drawing/2014/main" id="{07537B27-9D96-0F18-2689-455D47303144}"/>
              </a:ext>
            </a:extLst>
          </p:cNvPr>
          <p:cNvSpPr/>
          <p:nvPr/>
        </p:nvSpPr>
        <p:spPr>
          <a:xfrm>
            <a:off x="152400" y="5181600"/>
            <a:ext cx="3951514" cy="100192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$$$ &amp; Economics</a:t>
            </a:r>
          </a:p>
        </p:txBody>
      </p:sp>
      <p:sp>
        <p:nvSpPr>
          <p:cNvPr id="7" name="Rounded Rectangle 252">
            <a:extLst>
              <a:ext uri="{FF2B5EF4-FFF2-40B4-BE49-F238E27FC236}">
                <a16:creationId xmlns:a16="http://schemas.microsoft.com/office/drawing/2014/main" id="{68A45E0E-547D-560A-0314-BB2FD31849BB}"/>
              </a:ext>
            </a:extLst>
          </p:cNvPr>
          <p:cNvSpPr/>
          <p:nvPr/>
        </p:nvSpPr>
        <p:spPr>
          <a:xfrm>
            <a:off x="141514" y="2597139"/>
            <a:ext cx="3962400" cy="116564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Community-Based Social Marketing</a:t>
            </a:r>
          </a:p>
        </p:txBody>
      </p:sp>
      <p:sp>
        <p:nvSpPr>
          <p:cNvPr id="8" name="Rounded Rectangle 123">
            <a:extLst>
              <a:ext uri="{FF2B5EF4-FFF2-40B4-BE49-F238E27FC236}">
                <a16:creationId xmlns:a16="http://schemas.microsoft.com/office/drawing/2014/main" id="{4FAD27D2-46A2-A2C5-A259-C1FFC6E72F26}"/>
              </a:ext>
            </a:extLst>
          </p:cNvPr>
          <p:cNvSpPr/>
          <p:nvPr/>
        </p:nvSpPr>
        <p:spPr>
          <a:xfrm>
            <a:off x="152400" y="3948104"/>
            <a:ext cx="3951514" cy="104817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Trust and Relationships</a:t>
            </a:r>
          </a:p>
        </p:txBody>
      </p:sp>
      <p:pic>
        <p:nvPicPr>
          <p:cNvPr id="9" name="Picture 8" descr="A person standing in a field with a person standing next to him&#10;&#10;Description automatically generated">
            <a:extLst>
              <a:ext uri="{FF2B5EF4-FFF2-40B4-BE49-F238E27FC236}">
                <a16:creationId xmlns:a16="http://schemas.microsoft.com/office/drawing/2014/main" id="{D732FD3A-B49A-1D94-E4F7-5CD234E74F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1" r="-2" b="6875"/>
          <a:stretch/>
        </p:blipFill>
        <p:spPr>
          <a:xfrm>
            <a:off x="4349452" y="3126690"/>
            <a:ext cx="4188869" cy="2808080"/>
          </a:xfrm>
          <a:prstGeom prst="rect">
            <a:avLst/>
          </a:prstGeom>
        </p:spPr>
      </p:pic>
      <p:pic>
        <p:nvPicPr>
          <p:cNvPr id="11" name="Picture 10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250E3B3A-6D9F-D122-8D94-D2BD299367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" b="3"/>
          <a:stretch/>
        </p:blipFill>
        <p:spPr>
          <a:xfrm>
            <a:off x="8402665" y="4241859"/>
            <a:ext cx="3751079" cy="2514600"/>
          </a:xfrm>
          <a:prstGeom prst="rect">
            <a:avLst/>
          </a:prstGeom>
        </p:spPr>
      </p:pic>
      <p:sp>
        <p:nvSpPr>
          <p:cNvPr id="2" name="Rounded Rectangle 171">
            <a:extLst>
              <a:ext uri="{FF2B5EF4-FFF2-40B4-BE49-F238E27FC236}">
                <a16:creationId xmlns:a16="http://schemas.microsoft.com/office/drawing/2014/main" id="{6EF96441-55FA-E0DA-3F7C-E203FACE9C8F}"/>
              </a:ext>
            </a:extLst>
          </p:cNvPr>
          <p:cNvSpPr/>
          <p:nvPr/>
        </p:nvSpPr>
        <p:spPr>
          <a:xfrm>
            <a:off x="152400" y="107189"/>
            <a:ext cx="2602102" cy="158059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Social: values, motivations, economics, language, trust</a:t>
            </a:r>
          </a:p>
        </p:txBody>
      </p:sp>
    </p:spTree>
    <p:extLst>
      <p:ext uri="{BB962C8B-B14F-4D97-AF65-F5344CB8AC3E}">
        <p14:creationId xmlns:p14="http://schemas.microsoft.com/office/powerpoint/2010/main" val="3956433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86EDD-D9EE-8999-310B-0EC87EF57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extBox 413">
            <a:extLst>
              <a:ext uri="{FF2B5EF4-FFF2-40B4-BE49-F238E27FC236}">
                <a16:creationId xmlns:a16="http://schemas.microsoft.com/office/drawing/2014/main" id="{C31FC421-14B8-E927-6F94-77B9231A9177}"/>
              </a:ext>
            </a:extLst>
          </p:cNvPr>
          <p:cNvSpPr txBox="1"/>
          <p:nvPr/>
        </p:nvSpPr>
        <p:spPr>
          <a:xfrm>
            <a:off x="6454316" y="1863051"/>
            <a:ext cx="2467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2800" b="1" dirty="0">
                <a:solidFill>
                  <a:schemeClr val="bg1"/>
                </a:solidFill>
              </a:rPr>
              <a:t>LiDAR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C965C8-EA7C-23E5-BFF1-7542998E20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5374"/>
          <a:stretch/>
        </p:blipFill>
        <p:spPr>
          <a:xfrm>
            <a:off x="4648200" y="40739"/>
            <a:ext cx="6324600" cy="13094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F936E6-0A4B-6B03-7FE0-F7445E10A6BE}"/>
              </a:ext>
            </a:extLst>
          </p:cNvPr>
          <p:cNvSpPr txBox="1"/>
          <p:nvPr/>
        </p:nvSpPr>
        <p:spPr>
          <a:xfrm>
            <a:off x="287521" y="1295400"/>
            <a:ext cx="8153400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5B6F80"/>
                </a:solidFill>
                <a:latin typeface="Lucida Sans"/>
              </a:rPr>
              <a:t>Take home messages:</a:t>
            </a:r>
          </a:p>
          <a:p>
            <a:endParaRPr lang="en-US" sz="2400" dirty="0">
              <a:solidFill>
                <a:srgbClr val="5B6F80"/>
              </a:solidFill>
              <a:latin typeface="Lucida Sans"/>
            </a:endParaRPr>
          </a:p>
          <a:p>
            <a:r>
              <a:rPr lang="en-US" sz="2400" u="sng" dirty="0">
                <a:solidFill>
                  <a:srgbClr val="5B6F80"/>
                </a:solidFill>
                <a:latin typeface="Lucida Sans"/>
              </a:rPr>
              <a:t>Flexible design </a:t>
            </a:r>
            <a:r>
              <a:rPr lang="en-US" sz="2400" dirty="0">
                <a:solidFill>
                  <a:srgbClr val="5B6F80"/>
                </a:solidFill>
                <a:latin typeface="Lucida Sans"/>
              </a:rPr>
              <a:t>– </a:t>
            </a:r>
          </a:p>
          <a:p>
            <a:r>
              <a:rPr lang="en-US" sz="2400" dirty="0">
                <a:solidFill>
                  <a:srgbClr val="5B6F80"/>
                </a:solidFill>
                <a:latin typeface="Lucida Sans"/>
              </a:rPr>
              <a:t>	Adaptive management</a:t>
            </a:r>
          </a:p>
          <a:p>
            <a:r>
              <a:rPr lang="en-US" sz="2400" dirty="0">
                <a:solidFill>
                  <a:srgbClr val="5B6F80"/>
                </a:solidFill>
                <a:latin typeface="Lucida Sans"/>
              </a:rPr>
              <a:t>	$$ based on performance and lost revenues </a:t>
            </a:r>
          </a:p>
          <a:p>
            <a:endParaRPr lang="en-US" sz="2400" dirty="0">
              <a:solidFill>
                <a:srgbClr val="5B6F80"/>
              </a:solidFill>
              <a:latin typeface="Lucida Sans"/>
            </a:endParaRPr>
          </a:p>
          <a:p>
            <a:r>
              <a:rPr lang="en-US" sz="2400" u="sng" dirty="0">
                <a:solidFill>
                  <a:srgbClr val="5B6F80"/>
                </a:solidFill>
                <a:latin typeface="Lucida Sans"/>
              </a:rPr>
              <a:t>Catalyze resources </a:t>
            </a:r>
            <a:r>
              <a:rPr lang="en-US" sz="2400" dirty="0">
                <a:solidFill>
                  <a:srgbClr val="5B6F80"/>
                </a:solidFill>
                <a:latin typeface="Lucida Sans"/>
              </a:rPr>
              <a:t>– </a:t>
            </a:r>
          </a:p>
          <a:p>
            <a:r>
              <a:rPr lang="en-US" sz="2400" dirty="0">
                <a:solidFill>
                  <a:srgbClr val="5B6F80"/>
                </a:solidFill>
                <a:latin typeface="Lucida Sans"/>
              </a:rPr>
              <a:t>	$$ for outreach, education &amp; monitoring</a:t>
            </a:r>
          </a:p>
          <a:p>
            <a:r>
              <a:rPr lang="en-US" sz="2400" dirty="0">
                <a:solidFill>
                  <a:srgbClr val="5B6F80"/>
                </a:solidFill>
                <a:latin typeface="Lucida Sans"/>
              </a:rPr>
              <a:t>	Coordinating partnerships</a:t>
            </a:r>
          </a:p>
          <a:p>
            <a:endParaRPr lang="en-US" sz="2400" dirty="0">
              <a:solidFill>
                <a:srgbClr val="5B6F80"/>
              </a:solidFill>
              <a:latin typeface="Lucida Sans"/>
            </a:endParaRPr>
          </a:p>
          <a:p>
            <a:r>
              <a:rPr lang="en-US" sz="2400" u="sng" dirty="0">
                <a:solidFill>
                  <a:srgbClr val="5B6F80"/>
                </a:solidFill>
                <a:latin typeface="Lucida Sans"/>
              </a:rPr>
              <a:t>Engender trust </a:t>
            </a:r>
            <a:r>
              <a:rPr lang="en-US" sz="2400" dirty="0">
                <a:solidFill>
                  <a:srgbClr val="5B6F80"/>
                </a:solidFill>
                <a:latin typeface="Lucida Sans"/>
              </a:rPr>
              <a:t>– </a:t>
            </a:r>
          </a:p>
          <a:p>
            <a:r>
              <a:rPr lang="en-US" sz="2400" dirty="0">
                <a:solidFill>
                  <a:srgbClr val="5B6F80"/>
                </a:solidFill>
                <a:latin typeface="Lucida Sans"/>
              </a:rPr>
              <a:t>	private owners &amp; orgs/gov’t</a:t>
            </a:r>
          </a:p>
          <a:p>
            <a:r>
              <a:rPr lang="en-US" sz="2400" dirty="0">
                <a:solidFill>
                  <a:srgbClr val="5B6F80"/>
                </a:solidFill>
                <a:latin typeface="Lucida Sans"/>
              </a:rPr>
              <a:t>	tax benefits and incentive structures </a:t>
            </a:r>
          </a:p>
          <a:p>
            <a:r>
              <a:rPr lang="en-US" sz="2400" dirty="0">
                <a:solidFill>
                  <a:srgbClr val="5B6F80"/>
                </a:solidFill>
                <a:latin typeface="Lucida Sans"/>
              </a:rPr>
              <a:t>	increase connection to local watershed</a:t>
            </a:r>
          </a:p>
        </p:txBody>
      </p:sp>
      <p:sp>
        <p:nvSpPr>
          <p:cNvPr id="4" name="Rounded Rectangle 249">
            <a:extLst>
              <a:ext uri="{FF2B5EF4-FFF2-40B4-BE49-F238E27FC236}">
                <a16:creationId xmlns:a16="http://schemas.microsoft.com/office/drawing/2014/main" id="{9E794F41-778D-F3F4-BBD2-817941B6142E}"/>
              </a:ext>
            </a:extLst>
          </p:cNvPr>
          <p:cNvSpPr/>
          <p:nvPr/>
        </p:nvSpPr>
        <p:spPr>
          <a:xfrm>
            <a:off x="76200" y="41195"/>
            <a:ext cx="3951514" cy="100192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$$$ &amp; Economics</a:t>
            </a:r>
          </a:p>
        </p:txBody>
      </p:sp>
      <p:pic>
        <p:nvPicPr>
          <p:cNvPr id="16" name="Picture 15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59B989D1-419F-D873-6714-EE6824136E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" b="3"/>
          <a:stretch/>
        </p:blipFill>
        <p:spPr>
          <a:xfrm>
            <a:off x="8153400" y="4038045"/>
            <a:ext cx="3751079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39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0E674-B254-1F66-A181-D6BBE8B20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erson holding a fish in the water">
            <a:extLst>
              <a:ext uri="{FF2B5EF4-FFF2-40B4-BE49-F238E27FC236}">
                <a16:creationId xmlns:a16="http://schemas.microsoft.com/office/drawing/2014/main" id="{68188044-BC2F-018D-607A-21D451DD2C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940" y="2510136"/>
            <a:ext cx="3934547" cy="2214264"/>
          </a:xfrm>
          <a:prstGeom prst="rect">
            <a:avLst/>
          </a:prstGeom>
        </p:spPr>
      </p:pic>
      <p:pic>
        <p:nvPicPr>
          <p:cNvPr id="18" name="Picture 17" descr="A person standing in a field of plants">
            <a:extLst>
              <a:ext uri="{FF2B5EF4-FFF2-40B4-BE49-F238E27FC236}">
                <a16:creationId xmlns:a16="http://schemas.microsoft.com/office/drawing/2014/main" id="{4BB145A0-FA93-491C-1970-6F645348CB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21" y="2487990"/>
            <a:ext cx="3896280" cy="292221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D274FD3-081C-AD04-60B3-5D581424FD52}"/>
              </a:ext>
            </a:extLst>
          </p:cNvPr>
          <p:cNvSpPr txBox="1">
            <a:spLocks/>
          </p:cNvSpPr>
          <p:nvPr/>
        </p:nvSpPr>
        <p:spPr>
          <a:xfrm>
            <a:off x="2590800" y="0"/>
            <a:ext cx="7010400" cy="8382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200" spc="-100" dirty="0">
                <a:solidFill>
                  <a:schemeClr val="tx2"/>
                </a:solidFill>
                <a:latin typeface="Lucida Sans" panose="020B0602030504020204" pitchFamily="34" charset="0"/>
                <a:ea typeface="+mj-ea"/>
                <a:cs typeface="+mj-cs"/>
              </a:rPr>
              <a:t>What is the Science Hub?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C65E20-5695-B4E5-5BA1-4CF8AB74002D}"/>
              </a:ext>
            </a:extLst>
          </p:cNvPr>
          <p:cNvSpPr txBox="1"/>
          <p:nvPr/>
        </p:nvSpPr>
        <p:spPr>
          <a:xfrm>
            <a:off x="0" y="1144488"/>
            <a:ext cx="1219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Demonstrate co-benefits of conservation practices within watersheds 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A67DB9-2752-3494-E42F-3E4568B4E5F3}"/>
              </a:ext>
            </a:extLst>
          </p:cNvPr>
          <p:cNvSpPr txBox="1"/>
          <p:nvPr/>
        </p:nvSpPr>
        <p:spPr>
          <a:xfrm>
            <a:off x="604561" y="2052935"/>
            <a:ext cx="3352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Agricultural Viability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350B83-18B2-9D5F-82F4-3BD60CB7A070}"/>
              </a:ext>
            </a:extLst>
          </p:cNvPr>
          <p:cNvSpPr txBox="1"/>
          <p:nvPr/>
        </p:nvSpPr>
        <p:spPr>
          <a:xfrm>
            <a:off x="4390620" y="3653135"/>
            <a:ext cx="3352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Climate Resilience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2C35B1-CED6-5DB5-A4DC-A4F06C529B53}"/>
              </a:ext>
            </a:extLst>
          </p:cNvPr>
          <p:cNvSpPr txBox="1"/>
          <p:nvPr/>
        </p:nvSpPr>
        <p:spPr>
          <a:xfrm>
            <a:off x="8195813" y="2052935"/>
            <a:ext cx="33528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Ecosystem Health</a:t>
            </a:r>
            <a:endParaRPr lang="en-US" sz="2400" dirty="0"/>
          </a:p>
        </p:txBody>
      </p:sp>
      <p:pic>
        <p:nvPicPr>
          <p:cNvPr id="22" name="Picture 21" descr="A snowy mountain with trees">
            <a:extLst>
              <a:ext uri="{FF2B5EF4-FFF2-40B4-BE49-F238E27FC236}">
                <a16:creationId xmlns:a16="http://schemas.microsoft.com/office/drawing/2014/main" id="{5B67B9C6-8FA2-457B-2727-DCBCD7FED0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860" y="4118866"/>
            <a:ext cx="3896280" cy="25867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6A6077-A803-49A2-23D5-889CDFEB53F6}"/>
              </a:ext>
            </a:extLst>
          </p:cNvPr>
          <p:cNvSpPr txBox="1"/>
          <p:nvPr/>
        </p:nvSpPr>
        <p:spPr>
          <a:xfrm>
            <a:off x="8050546" y="5713512"/>
            <a:ext cx="4114800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>
              <a:spcAft>
                <a:spcPts val="4200"/>
              </a:spcAft>
            </a:pPr>
            <a:r>
              <a:rPr lang="en-US" b="1" u="sng" dirty="0">
                <a:solidFill>
                  <a:schemeClr val="tx2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Proviso - $1 million (2023-2025)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564B23-613F-80C8-C32A-C9C4A3788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164" y="152006"/>
            <a:ext cx="1782234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65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86EDD-D9EE-8999-310B-0EC87EF57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346D93-2F00-C80C-097D-C23D86D11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193307"/>
            <a:ext cx="6402308" cy="4391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1839A-BC79-34CF-0E22-60243D97C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88" y="167763"/>
            <a:ext cx="2501433" cy="21130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37C16-F894-9E5E-E19B-0DF4B19E75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5664693"/>
            <a:ext cx="8334190" cy="1051437"/>
          </a:xfrm>
          <a:prstGeom prst="rect">
            <a:avLst/>
          </a:prstGeom>
        </p:spPr>
      </p:pic>
      <p:sp>
        <p:nvSpPr>
          <p:cNvPr id="2" name="Rounded Rectangle 123">
            <a:extLst>
              <a:ext uri="{FF2B5EF4-FFF2-40B4-BE49-F238E27FC236}">
                <a16:creationId xmlns:a16="http://schemas.microsoft.com/office/drawing/2014/main" id="{6149F2BD-FD62-8433-A654-8A8BB4D6C195}"/>
              </a:ext>
            </a:extLst>
          </p:cNvPr>
          <p:cNvSpPr/>
          <p:nvPr/>
        </p:nvSpPr>
        <p:spPr>
          <a:xfrm>
            <a:off x="457200" y="2402600"/>
            <a:ext cx="3951514" cy="1048171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Trust and Relationships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7E9883F-992B-3C74-B54C-1DC5E603C4ED}"/>
              </a:ext>
            </a:extLst>
          </p:cNvPr>
          <p:cNvSpPr txBox="1">
            <a:spLocks/>
          </p:cNvSpPr>
          <p:nvPr/>
        </p:nvSpPr>
        <p:spPr>
          <a:xfrm>
            <a:off x="1001684" y="-381000"/>
            <a:ext cx="10178934" cy="132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kern="1200" spc="-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Community &amp; Participation</a:t>
            </a:r>
          </a:p>
        </p:txBody>
      </p:sp>
    </p:spTree>
    <p:extLst>
      <p:ext uri="{BB962C8B-B14F-4D97-AF65-F5344CB8AC3E}">
        <p14:creationId xmlns:p14="http://schemas.microsoft.com/office/powerpoint/2010/main" val="520105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65402-29DF-91E6-4B48-D6ACC8F35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DF08DDA-D4BE-C44E-102C-E31D50370090}"/>
              </a:ext>
            </a:extLst>
          </p:cNvPr>
          <p:cNvSpPr txBox="1">
            <a:spLocks/>
          </p:cNvSpPr>
          <p:nvPr/>
        </p:nvSpPr>
        <p:spPr>
          <a:xfrm>
            <a:off x="1001684" y="-381000"/>
            <a:ext cx="10178934" cy="132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4400" kern="1200" spc="-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Community &amp; Participation</a:t>
            </a:r>
          </a:p>
        </p:txBody>
      </p:sp>
      <p:sp>
        <p:nvSpPr>
          <p:cNvPr id="7" name="Rounded Rectangle 252">
            <a:extLst>
              <a:ext uri="{FF2B5EF4-FFF2-40B4-BE49-F238E27FC236}">
                <a16:creationId xmlns:a16="http://schemas.microsoft.com/office/drawing/2014/main" id="{68A45E0E-547D-560A-0314-BB2FD31849BB}"/>
              </a:ext>
            </a:extLst>
          </p:cNvPr>
          <p:cNvSpPr/>
          <p:nvPr/>
        </p:nvSpPr>
        <p:spPr>
          <a:xfrm>
            <a:off x="352530" y="1257224"/>
            <a:ext cx="3962400" cy="116564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Community-Based Social Marketing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EABA10-299B-D36B-855D-16ACE4BFB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944266"/>
            <a:ext cx="9364667" cy="3456534"/>
          </a:xfrm>
          <a:prstGeom prst="rect">
            <a:avLst/>
          </a:prstGeom>
        </p:spPr>
      </p:pic>
      <p:pic>
        <p:nvPicPr>
          <p:cNvPr id="8" name="Picture 7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733A8595-20D7-A673-21B7-ABC8407BE5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" b="3"/>
          <a:stretch/>
        </p:blipFill>
        <p:spPr>
          <a:xfrm>
            <a:off x="8088391" y="914400"/>
            <a:ext cx="3751079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50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86EDD-D9EE-8999-310B-0EC87EF57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F6DBDA-5E99-6846-B3BC-6B15871BCE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9561" b="10958"/>
          <a:stretch/>
        </p:blipFill>
        <p:spPr>
          <a:xfrm>
            <a:off x="423886" y="1475180"/>
            <a:ext cx="7292831" cy="5169536"/>
          </a:xfrm>
          <a:prstGeom prst="rect">
            <a:avLst/>
          </a:prstGeom>
        </p:spPr>
      </p:pic>
      <p:sp>
        <p:nvSpPr>
          <p:cNvPr id="531" name="Oval 530">
            <a:extLst>
              <a:ext uri="{FF2B5EF4-FFF2-40B4-BE49-F238E27FC236}">
                <a16:creationId xmlns:a16="http://schemas.microsoft.com/office/drawing/2014/main" id="{A299EAA7-70AC-CE96-507D-4310A5083D1E}"/>
              </a:ext>
            </a:extLst>
          </p:cNvPr>
          <p:cNvSpPr/>
          <p:nvPr/>
        </p:nvSpPr>
        <p:spPr>
          <a:xfrm>
            <a:off x="9288532" y="1743278"/>
            <a:ext cx="1699961" cy="1426497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7" name="Picture 4" descr="WSU Health Sciences Spokane (@WSUSpokane) | Twitter">
            <a:extLst>
              <a:ext uri="{FF2B5EF4-FFF2-40B4-BE49-F238E27FC236}">
                <a16:creationId xmlns:a16="http://schemas.microsoft.com/office/drawing/2014/main" id="{586B950E-A127-50F1-F726-8005ECF07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33105" y="1743278"/>
            <a:ext cx="535009" cy="67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1" name="Picture 540">
            <a:extLst>
              <a:ext uri="{FF2B5EF4-FFF2-40B4-BE49-F238E27FC236}">
                <a16:creationId xmlns:a16="http://schemas.microsoft.com/office/drawing/2014/main" id="{9415AD21-F4DF-EF34-62B6-8048C7141B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88" y="2001784"/>
            <a:ext cx="1418708" cy="398065"/>
          </a:xfrm>
          <a:prstGeom prst="rect">
            <a:avLst/>
          </a:prstGeom>
        </p:spPr>
      </p:pic>
      <p:pic>
        <p:nvPicPr>
          <p:cNvPr id="543" name="Picture 542">
            <a:extLst>
              <a:ext uri="{FF2B5EF4-FFF2-40B4-BE49-F238E27FC236}">
                <a16:creationId xmlns:a16="http://schemas.microsoft.com/office/drawing/2014/main" id="{D078A80F-4ABD-BBDF-881B-3CCA861902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932" y="2502504"/>
            <a:ext cx="1182650" cy="362261"/>
          </a:xfrm>
          <a:prstGeom prst="rect">
            <a:avLst/>
          </a:prstGeom>
        </p:spPr>
      </p:pic>
      <p:pic>
        <p:nvPicPr>
          <p:cNvPr id="549" name="Picture 2" descr="NRCS-Wisconsin (@NRCS_WI) / X">
            <a:extLst>
              <a:ext uri="{FF2B5EF4-FFF2-40B4-BE49-F238E27FC236}">
                <a16:creationId xmlns:a16="http://schemas.microsoft.com/office/drawing/2014/main" id="{182CE1DE-E510-7F7D-DCCD-F748FCC1D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352" y="3251555"/>
            <a:ext cx="535008" cy="57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0" name="Picture 10" descr="Washington Department of Fish &amp; Wildlife logo - Port of Ridgefield">
            <a:extLst>
              <a:ext uri="{FF2B5EF4-FFF2-40B4-BE49-F238E27FC236}">
                <a16:creationId xmlns:a16="http://schemas.microsoft.com/office/drawing/2014/main" id="{0C56EEFB-C984-C9C0-DDE0-18798659B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033" y="1902563"/>
            <a:ext cx="535008" cy="71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5" name="Picture 554">
            <a:extLst>
              <a:ext uri="{FF2B5EF4-FFF2-40B4-BE49-F238E27FC236}">
                <a16:creationId xmlns:a16="http://schemas.microsoft.com/office/drawing/2014/main" id="{F090AA2C-0FEA-54F1-C9A4-E39D9C0CAC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4335" y="4222663"/>
            <a:ext cx="5294880" cy="2482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42F5E1-51FA-A160-79A8-F8CBF59A1F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72003" y="3040923"/>
            <a:ext cx="1009780" cy="999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CE6636-E9E3-BEC5-8C9D-A05D5640DE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90610" y="2421441"/>
            <a:ext cx="1329294" cy="5035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546F59-C32F-6FCB-C185-97545CDABC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64978" y="986452"/>
            <a:ext cx="1925593" cy="524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4CC39A2-CB01-00FF-E776-1E68015D0A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" y="1651887"/>
            <a:ext cx="1600200" cy="12183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711921-DE65-B050-3459-465ADF99DE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2164" y="152006"/>
            <a:ext cx="1945093" cy="9147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D0DD22-EF88-3138-8A55-EDC5D77BF189}"/>
              </a:ext>
            </a:extLst>
          </p:cNvPr>
          <p:cNvSpPr txBox="1"/>
          <p:nvPr/>
        </p:nvSpPr>
        <p:spPr>
          <a:xfrm>
            <a:off x="2209800" y="98494"/>
            <a:ext cx="8376004" cy="58477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Columbia Co.  – </a:t>
            </a:r>
            <a:r>
              <a:rPr lang="en-US" sz="3200" b="1" dirty="0" err="1"/>
              <a:t>Touchet</a:t>
            </a:r>
            <a:r>
              <a:rPr lang="en-US" sz="3200" b="1" dirty="0"/>
              <a:t> watershed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705E82-EF23-3DBC-5B83-5C24CF95F1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25359" y="1857709"/>
            <a:ext cx="1459796" cy="62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715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975C7-AA95-6E2E-CA87-63D994994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Oval 530">
            <a:extLst>
              <a:ext uri="{FF2B5EF4-FFF2-40B4-BE49-F238E27FC236}">
                <a16:creationId xmlns:a16="http://schemas.microsoft.com/office/drawing/2014/main" id="{0267313A-796B-E9C9-7C1F-89B775A176D7}"/>
              </a:ext>
            </a:extLst>
          </p:cNvPr>
          <p:cNvSpPr/>
          <p:nvPr/>
        </p:nvSpPr>
        <p:spPr>
          <a:xfrm>
            <a:off x="1099293" y="1775712"/>
            <a:ext cx="1699961" cy="1426497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7" name="Picture 4" descr="WSU Health Sciences Spokane (@WSUSpokane) | Twitter">
            <a:extLst>
              <a:ext uri="{FF2B5EF4-FFF2-40B4-BE49-F238E27FC236}">
                <a16:creationId xmlns:a16="http://schemas.microsoft.com/office/drawing/2014/main" id="{E75621FA-EF92-42D8-9776-4352AD8059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114" y="2488960"/>
            <a:ext cx="535009" cy="67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1" name="Picture 540">
            <a:extLst>
              <a:ext uri="{FF2B5EF4-FFF2-40B4-BE49-F238E27FC236}">
                <a16:creationId xmlns:a16="http://schemas.microsoft.com/office/drawing/2014/main" id="{877DBF25-3970-8EC2-5479-5F58CB717C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49" y="2034218"/>
            <a:ext cx="1418708" cy="398065"/>
          </a:xfrm>
          <a:prstGeom prst="rect">
            <a:avLst/>
          </a:prstGeom>
        </p:spPr>
      </p:pic>
      <p:pic>
        <p:nvPicPr>
          <p:cNvPr id="549" name="Picture 2" descr="NRCS-Wisconsin (@NRCS_WI) / X">
            <a:extLst>
              <a:ext uri="{FF2B5EF4-FFF2-40B4-BE49-F238E27FC236}">
                <a16:creationId xmlns:a16="http://schemas.microsoft.com/office/drawing/2014/main" id="{EBD4834C-F938-655D-29CE-6295E9B51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873" y="1206001"/>
            <a:ext cx="535008" cy="57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0" name="Picture 10" descr="Washington Department of Fish &amp; Wildlife logo - Port of Ridgefield">
            <a:extLst>
              <a:ext uri="{FF2B5EF4-FFF2-40B4-BE49-F238E27FC236}">
                <a16:creationId xmlns:a16="http://schemas.microsoft.com/office/drawing/2014/main" id="{9FF2248A-897D-0489-080A-C86EFE733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15" y="1463961"/>
            <a:ext cx="535008" cy="71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" name="TextBox 541">
            <a:extLst>
              <a:ext uri="{FF2B5EF4-FFF2-40B4-BE49-F238E27FC236}">
                <a16:creationId xmlns:a16="http://schemas.microsoft.com/office/drawing/2014/main" id="{291BE3D6-D7A1-9D98-0F43-2AA7D1AF3447}"/>
              </a:ext>
            </a:extLst>
          </p:cNvPr>
          <p:cNvSpPr txBox="1"/>
          <p:nvPr/>
        </p:nvSpPr>
        <p:spPr>
          <a:xfrm>
            <a:off x="1542687" y="49058"/>
            <a:ext cx="8376004" cy="58477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Columbia Co.  – </a:t>
            </a:r>
            <a:r>
              <a:rPr lang="en-US" sz="3200" b="1" dirty="0" err="1"/>
              <a:t>Touchet</a:t>
            </a:r>
            <a:r>
              <a:rPr lang="en-US" sz="3200" b="1" dirty="0"/>
              <a:t> watershed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95C9B5-AF38-6BD1-5D92-441559377A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2034218"/>
            <a:ext cx="759881" cy="752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CD0D0F-2D4A-F1FC-F8B7-4EEAD6CD52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1371" y="2614942"/>
            <a:ext cx="1329294" cy="5035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7E2BA3-C493-539A-D17D-333E52F73E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5124" y="1201814"/>
            <a:ext cx="1925593" cy="5242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B2AA41-47DC-551F-C180-65C96EC8FB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8924" y="1959940"/>
            <a:ext cx="1459796" cy="625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BA3B3E-B030-89DE-AF18-EC33D40223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4919" y="3234866"/>
            <a:ext cx="8960088" cy="3461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DC6ABE-CD43-F89D-54D1-AE7FD4A48E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4762" y="762000"/>
            <a:ext cx="4290631" cy="460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47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DA21A-E6A0-E6BB-1C42-9B73465C8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Oval 530">
            <a:extLst>
              <a:ext uri="{FF2B5EF4-FFF2-40B4-BE49-F238E27FC236}">
                <a16:creationId xmlns:a16="http://schemas.microsoft.com/office/drawing/2014/main" id="{43C0B09A-89C1-428D-B006-C94E32E8AB02}"/>
              </a:ext>
            </a:extLst>
          </p:cNvPr>
          <p:cNvSpPr/>
          <p:nvPr/>
        </p:nvSpPr>
        <p:spPr>
          <a:xfrm>
            <a:off x="1099293" y="1775712"/>
            <a:ext cx="1699961" cy="1426497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7" name="Picture 4" descr="WSU Health Sciences Spokane (@WSUSpokane) | Twitter">
            <a:extLst>
              <a:ext uri="{FF2B5EF4-FFF2-40B4-BE49-F238E27FC236}">
                <a16:creationId xmlns:a16="http://schemas.microsoft.com/office/drawing/2014/main" id="{0978ACAA-3BA9-20B3-80C1-CF0594D331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114" y="2488960"/>
            <a:ext cx="535009" cy="67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1" name="Picture 540">
            <a:extLst>
              <a:ext uri="{FF2B5EF4-FFF2-40B4-BE49-F238E27FC236}">
                <a16:creationId xmlns:a16="http://schemas.microsoft.com/office/drawing/2014/main" id="{A69BE9D8-B945-CC7F-B336-787C23BD9B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49" y="2034218"/>
            <a:ext cx="1418708" cy="398065"/>
          </a:xfrm>
          <a:prstGeom prst="rect">
            <a:avLst/>
          </a:prstGeom>
        </p:spPr>
      </p:pic>
      <p:pic>
        <p:nvPicPr>
          <p:cNvPr id="549" name="Picture 2" descr="NRCS-Wisconsin (@NRCS_WI) / X">
            <a:extLst>
              <a:ext uri="{FF2B5EF4-FFF2-40B4-BE49-F238E27FC236}">
                <a16:creationId xmlns:a16="http://schemas.microsoft.com/office/drawing/2014/main" id="{2B406EE5-5ECB-31B8-3D03-CC50FC121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873" y="1206001"/>
            <a:ext cx="535008" cy="57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0" name="Picture 10" descr="Washington Department of Fish &amp; Wildlife logo - Port of Ridgefield">
            <a:extLst>
              <a:ext uri="{FF2B5EF4-FFF2-40B4-BE49-F238E27FC236}">
                <a16:creationId xmlns:a16="http://schemas.microsoft.com/office/drawing/2014/main" id="{1E9BA6F4-7873-E93B-EC53-B079E711B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15" y="1463961"/>
            <a:ext cx="535008" cy="71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" name="TextBox 541">
            <a:extLst>
              <a:ext uri="{FF2B5EF4-FFF2-40B4-BE49-F238E27FC236}">
                <a16:creationId xmlns:a16="http://schemas.microsoft.com/office/drawing/2014/main" id="{B7A84367-11AA-4425-E1A6-52321EA4A5B9}"/>
              </a:ext>
            </a:extLst>
          </p:cNvPr>
          <p:cNvSpPr txBox="1"/>
          <p:nvPr/>
        </p:nvSpPr>
        <p:spPr>
          <a:xfrm>
            <a:off x="1542687" y="49058"/>
            <a:ext cx="8376004" cy="584775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Columbia Co.  – </a:t>
            </a:r>
            <a:r>
              <a:rPr lang="en-US" sz="3200" b="1" dirty="0" err="1"/>
              <a:t>Touchet</a:t>
            </a:r>
            <a:r>
              <a:rPr lang="en-US" sz="3200" b="1" dirty="0"/>
              <a:t> watershed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DE5F6E-95C7-5ABD-6749-2A754B27A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2034218"/>
            <a:ext cx="759881" cy="752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C041E3-903F-C706-FC13-92EC50EE2D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1371" y="2614942"/>
            <a:ext cx="1329294" cy="5035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A66290-6938-522E-55A9-080B528ADF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5124" y="1201814"/>
            <a:ext cx="1925593" cy="5242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2B89A9-BE9B-4E3B-2D0B-C863756306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8924" y="1959940"/>
            <a:ext cx="1459796" cy="6251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E9FC11-99AA-6F02-7EB8-A406DD5997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7969" y="1375610"/>
            <a:ext cx="2695951" cy="1038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07A2C0-F459-B6FA-CB34-845D6A0313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19561" b="10958"/>
          <a:stretch/>
        </p:blipFill>
        <p:spPr>
          <a:xfrm>
            <a:off x="3127421" y="2829866"/>
            <a:ext cx="4742287" cy="336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EB0259-0614-4833-4B95-2576963661F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49499" t="36117" b="40453"/>
          <a:stretch/>
        </p:blipFill>
        <p:spPr>
          <a:xfrm>
            <a:off x="7334412" y="4840408"/>
            <a:ext cx="4448766" cy="1558809"/>
          </a:xfrm>
          <a:prstGeom prst="rect">
            <a:avLst/>
          </a:prstGeom>
        </p:spPr>
      </p:pic>
      <p:pic>
        <p:nvPicPr>
          <p:cNvPr id="12" name="Picture 11" descr="A person standing in a field with a person standing next to him&#10;&#10;Description automatically generated">
            <a:extLst>
              <a:ext uri="{FF2B5EF4-FFF2-40B4-BE49-F238E27FC236}">
                <a16:creationId xmlns:a16="http://schemas.microsoft.com/office/drawing/2014/main" id="{B6742335-1F86-7244-EACC-F0B8E6FAD70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1" r="-2" b="6875"/>
          <a:stretch/>
        </p:blipFill>
        <p:spPr>
          <a:xfrm>
            <a:off x="8915400" y="1617937"/>
            <a:ext cx="2429551" cy="16286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9BD797-E0C0-DC34-2495-33C76D2BBF8B}"/>
              </a:ext>
            </a:extLst>
          </p:cNvPr>
          <p:cNvSpPr txBox="1"/>
          <p:nvPr/>
        </p:nvSpPr>
        <p:spPr>
          <a:xfrm>
            <a:off x="8711139" y="1228610"/>
            <a:ext cx="2800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$$$ &amp; Economics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EF10FD-A72F-752D-6D6D-5FAC7E4A42CE}"/>
              </a:ext>
            </a:extLst>
          </p:cNvPr>
          <p:cNvSpPr txBox="1"/>
          <p:nvPr/>
        </p:nvSpPr>
        <p:spPr>
          <a:xfrm>
            <a:off x="8763252" y="3219554"/>
            <a:ext cx="2695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Trust &amp; Relationships</a:t>
            </a:r>
            <a:endParaRPr lang="en-US" sz="1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BDB44C3-C6A1-3C7E-2CCE-235AB7443DC0}"/>
              </a:ext>
            </a:extLst>
          </p:cNvPr>
          <p:cNvSpPr txBox="1"/>
          <p:nvPr/>
        </p:nvSpPr>
        <p:spPr>
          <a:xfrm>
            <a:off x="7620000" y="4821171"/>
            <a:ext cx="2366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Erosion &amp; soil health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AB4F726-40BA-E00D-4AD8-86F159E4AE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7114" y="4912301"/>
            <a:ext cx="3017504" cy="14150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AB39864-D599-0EEE-EDC9-9AC70FF01E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83260" y="3720251"/>
            <a:ext cx="1170531" cy="98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7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F296B-6715-495A-C315-F9512E633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B061181A-FC47-3906-02B7-FDCE2B3C57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323" y="1494458"/>
            <a:ext cx="2089559" cy="2779600"/>
          </a:xfrm>
          <a:prstGeom prst="rect">
            <a:avLst/>
          </a:prstGeom>
        </p:spPr>
      </p:pic>
      <p:sp>
        <p:nvSpPr>
          <p:cNvPr id="531" name="Oval 530">
            <a:extLst>
              <a:ext uri="{FF2B5EF4-FFF2-40B4-BE49-F238E27FC236}">
                <a16:creationId xmlns:a16="http://schemas.microsoft.com/office/drawing/2014/main" id="{AD2F02E3-151E-01FC-C1F2-70F9575CE890}"/>
              </a:ext>
            </a:extLst>
          </p:cNvPr>
          <p:cNvSpPr/>
          <p:nvPr/>
        </p:nvSpPr>
        <p:spPr>
          <a:xfrm>
            <a:off x="9264978" y="2137912"/>
            <a:ext cx="1699961" cy="1426497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37" name="Picture 4" descr="WSU Health Sciences Spokane (@WSUSpokane) | Twitter">
            <a:extLst>
              <a:ext uri="{FF2B5EF4-FFF2-40B4-BE49-F238E27FC236}">
                <a16:creationId xmlns:a16="http://schemas.microsoft.com/office/drawing/2014/main" id="{E1A5351A-43B4-E6F6-3DE2-818A3871F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55161" y="2150016"/>
            <a:ext cx="535009" cy="67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1" name="Picture 540">
            <a:extLst>
              <a:ext uri="{FF2B5EF4-FFF2-40B4-BE49-F238E27FC236}">
                <a16:creationId xmlns:a16="http://schemas.microsoft.com/office/drawing/2014/main" id="{8587517B-E467-A4E1-8E25-48F4ED2662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519" y="2398705"/>
            <a:ext cx="1418708" cy="398065"/>
          </a:xfrm>
          <a:prstGeom prst="rect">
            <a:avLst/>
          </a:prstGeom>
        </p:spPr>
      </p:pic>
      <p:pic>
        <p:nvPicPr>
          <p:cNvPr id="549" name="Picture 2" descr="NRCS-Wisconsin (@NRCS_WI) / X">
            <a:extLst>
              <a:ext uri="{FF2B5EF4-FFF2-40B4-BE49-F238E27FC236}">
                <a16:creationId xmlns:a16="http://schemas.microsoft.com/office/drawing/2014/main" id="{17C0772C-759C-A2DB-E24C-4046E4B31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689" y="3564409"/>
            <a:ext cx="604577" cy="65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0" name="Picture 10" descr="Washington Department of Fish &amp; Wildlife logo - Port of Ridgefield">
            <a:extLst>
              <a:ext uri="{FF2B5EF4-FFF2-40B4-BE49-F238E27FC236}">
                <a16:creationId xmlns:a16="http://schemas.microsoft.com/office/drawing/2014/main" id="{22E17FF7-92EA-7A29-4E7F-44584A863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194" y="2518628"/>
            <a:ext cx="535008" cy="71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0C9085-BDEB-2E00-2F85-F2399C8403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164" y="152006"/>
            <a:ext cx="1380523" cy="649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83F0FF-72DF-0640-112A-8B795618BF45}"/>
              </a:ext>
            </a:extLst>
          </p:cNvPr>
          <p:cNvSpPr txBox="1"/>
          <p:nvPr/>
        </p:nvSpPr>
        <p:spPr>
          <a:xfrm>
            <a:off x="1676400" y="98494"/>
            <a:ext cx="10287000" cy="107721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Spokane Co.  </a:t>
            </a:r>
          </a:p>
          <a:p>
            <a:pPr algn="ctr"/>
            <a:r>
              <a:rPr lang="en-US" sz="3200" b="1" dirty="0"/>
              <a:t>Hangman &amp; Little Spokane watersheds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05EB19-1D2E-812E-ABF6-CEB3B2348C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1612" y="2877119"/>
            <a:ext cx="719473" cy="653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73F322-4D5A-F471-3E41-034E56BB7C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718" y="1410641"/>
            <a:ext cx="670480" cy="670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195E58-4D30-4E7B-0FBF-3A6301B8EF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4443" y="3621200"/>
            <a:ext cx="1380523" cy="443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D4ACC5-0AB5-F90B-976C-1F0C3DC7E7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02458" y="1851042"/>
            <a:ext cx="815411" cy="327688"/>
          </a:xfrm>
          <a:prstGeom prst="rect">
            <a:avLst/>
          </a:prstGeom>
        </p:spPr>
      </p:pic>
      <p:pic>
        <p:nvPicPr>
          <p:cNvPr id="3080" name="Picture 8" descr="Hangman Creek - Washington State Department of Ecology">
            <a:extLst>
              <a:ext uri="{FF2B5EF4-FFF2-40B4-BE49-F238E27FC236}">
                <a16:creationId xmlns:a16="http://schemas.microsoft.com/office/drawing/2014/main" id="{FA733F82-59BC-ACD3-4DD1-37A4AC4AF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721" y="3376324"/>
            <a:ext cx="5601553" cy="325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uddy waters: Hangman Creek cleanup essential to Spokane River health">
            <a:extLst>
              <a:ext uri="{FF2B5EF4-FFF2-40B4-BE49-F238E27FC236}">
                <a16:creationId xmlns:a16="http://schemas.microsoft.com/office/drawing/2014/main" id="{F9122D77-4593-1D1F-E19C-2195D8B73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28" y="1398385"/>
            <a:ext cx="3437004" cy="406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A35069-E128-A3E9-8903-D34F40A920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7975" y="2259079"/>
            <a:ext cx="1459796" cy="6251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7413C86-8473-8594-208B-FCB5A6A1B5C8}"/>
              </a:ext>
            </a:extLst>
          </p:cNvPr>
          <p:cNvSpPr txBox="1"/>
          <p:nvPr/>
        </p:nvSpPr>
        <p:spPr>
          <a:xfrm>
            <a:off x="11025141" y="3122655"/>
            <a:ext cx="101608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+ more </a:t>
            </a:r>
            <a:endParaRPr lang="en-US" sz="1600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92996D8-A06F-857D-CBF7-68B49A12470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33794" y="4138846"/>
            <a:ext cx="2233390" cy="397351"/>
          </a:xfrm>
          <a:prstGeom prst="rect">
            <a:avLst/>
          </a:prstGeom>
        </p:spPr>
      </p:pic>
      <p:pic>
        <p:nvPicPr>
          <p:cNvPr id="21" name="Picture 14" descr="Washington State Department of Ecology | LinkedIn">
            <a:extLst>
              <a:ext uri="{FF2B5EF4-FFF2-40B4-BE49-F238E27FC236}">
                <a16:creationId xmlns:a16="http://schemas.microsoft.com/office/drawing/2014/main" id="{6146A4D7-6D6F-D668-F66F-D63A0D6FF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2032" y="1300497"/>
            <a:ext cx="780633" cy="7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2620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864CE-B2F6-DFB0-E41C-7490AD938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Oval 530">
            <a:extLst>
              <a:ext uri="{FF2B5EF4-FFF2-40B4-BE49-F238E27FC236}">
                <a16:creationId xmlns:a16="http://schemas.microsoft.com/office/drawing/2014/main" id="{9A5F0538-E8FD-8D27-3994-9DA2594A8E0F}"/>
              </a:ext>
            </a:extLst>
          </p:cNvPr>
          <p:cNvSpPr/>
          <p:nvPr/>
        </p:nvSpPr>
        <p:spPr>
          <a:xfrm>
            <a:off x="9264978" y="2137912"/>
            <a:ext cx="1699961" cy="1426497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37" name="Picture 4" descr="WSU Health Sciences Spokane (@WSUSpokane) | Twitter">
            <a:extLst>
              <a:ext uri="{FF2B5EF4-FFF2-40B4-BE49-F238E27FC236}">
                <a16:creationId xmlns:a16="http://schemas.microsoft.com/office/drawing/2014/main" id="{74E818F3-B5DA-269F-36BA-96B727CEF5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55161" y="2150016"/>
            <a:ext cx="535009" cy="67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1" name="Picture 540">
            <a:extLst>
              <a:ext uri="{FF2B5EF4-FFF2-40B4-BE49-F238E27FC236}">
                <a16:creationId xmlns:a16="http://schemas.microsoft.com/office/drawing/2014/main" id="{6453A02E-4C5D-764A-E037-FCB238CB9E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519" y="2398705"/>
            <a:ext cx="1418708" cy="398065"/>
          </a:xfrm>
          <a:prstGeom prst="rect">
            <a:avLst/>
          </a:prstGeom>
        </p:spPr>
      </p:pic>
      <p:pic>
        <p:nvPicPr>
          <p:cNvPr id="549" name="Picture 2" descr="NRCS-Wisconsin (@NRCS_WI) / X">
            <a:extLst>
              <a:ext uri="{FF2B5EF4-FFF2-40B4-BE49-F238E27FC236}">
                <a16:creationId xmlns:a16="http://schemas.microsoft.com/office/drawing/2014/main" id="{116D8CD9-FDD1-86EF-5ECB-0839ED7B7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689" y="3564409"/>
            <a:ext cx="604577" cy="65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0" name="Picture 10" descr="Washington Department of Fish &amp; Wildlife logo - Port of Ridgefield">
            <a:extLst>
              <a:ext uri="{FF2B5EF4-FFF2-40B4-BE49-F238E27FC236}">
                <a16:creationId xmlns:a16="http://schemas.microsoft.com/office/drawing/2014/main" id="{EB6918BB-DAC9-6FA1-3C99-ACDD2F029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194" y="2518628"/>
            <a:ext cx="535008" cy="71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E5AB3D-BFCF-5E1F-3459-AFE047B370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164" y="152006"/>
            <a:ext cx="1380523" cy="649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2F184B-2912-850E-C4EE-B63D827331D8}"/>
              </a:ext>
            </a:extLst>
          </p:cNvPr>
          <p:cNvSpPr txBox="1"/>
          <p:nvPr/>
        </p:nvSpPr>
        <p:spPr>
          <a:xfrm>
            <a:off x="1676400" y="98494"/>
            <a:ext cx="10287000" cy="107721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Spokane Co.  </a:t>
            </a:r>
          </a:p>
          <a:p>
            <a:pPr algn="ctr"/>
            <a:r>
              <a:rPr lang="en-US" sz="3200" b="1" dirty="0"/>
              <a:t>Hangman &amp; Little Spokane watersheds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4C0E34-5678-709F-3F65-2F8EC8416C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1612" y="2877119"/>
            <a:ext cx="719473" cy="653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A4C9B-0965-D0A7-B236-FD9190F7F8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718" y="1410641"/>
            <a:ext cx="670480" cy="670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8DF4EE-FFA1-2B50-D627-74C4E4B5C7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82877" y="3593705"/>
            <a:ext cx="1380523" cy="443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741416E-815A-8C38-7B1D-DEBB027D35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02458" y="1851042"/>
            <a:ext cx="815411" cy="3276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DAC55D-A92A-6326-3284-EBF2A2B45C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7975" y="2259079"/>
            <a:ext cx="1459796" cy="6251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4CD570-0A30-4302-BCEE-80A139C43F06}"/>
              </a:ext>
            </a:extLst>
          </p:cNvPr>
          <p:cNvSpPr txBox="1"/>
          <p:nvPr/>
        </p:nvSpPr>
        <p:spPr>
          <a:xfrm>
            <a:off x="11025141" y="3122655"/>
            <a:ext cx="101608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+ more </a:t>
            </a:r>
            <a:endParaRPr lang="en-US" sz="1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787D8F-2D55-1AFD-3288-D941E02A06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1830" y="1533297"/>
            <a:ext cx="2695951" cy="1038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F28C7C-D4D8-896B-4A59-A2DDDD3196D0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49499" t="36117" b="40453"/>
          <a:stretch/>
        </p:blipFill>
        <p:spPr>
          <a:xfrm>
            <a:off x="3452526" y="2123820"/>
            <a:ext cx="4448766" cy="15588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72A530-2265-C52F-2461-C8B602FCB117}"/>
              </a:ext>
            </a:extLst>
          </p:cNvPr>
          <p:cNvSpPr txBox="1"/>
          <p:nvPr/>
        </p:nvSpPr>
        <p:spPr>
          <a:xfrm>
            <a:off x="3738114" y="2104583"/>
            <a:ext cx="2366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Erosion &amp; soil health</a:t>
            </a:r>
          </a:p>
        </p:txBody>
      </p:sp>
      <p:pic>
        <p:nvPicPr>
          <p:cNvPr id="13" name="Picture 12" descr="A group of people standing outside&#10;&#10;Description automatically generated">
            <a:extLst>
              <a:ext uri="{FF2B5EF4-FFF2-40B4-BE49-F238E27FC236}">
                <a16:creationId xmlns:a16="http://schemas.microsoft.com/office/drawing/2014/main" id="{DDF9E4C0-6E0B-4B31-0518-0459EA20E21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" b="3"/>
          <a:stretch/>
        </p:blipFill>
        <p:spPr>
          <a:xfrm>
            <a:off x="852425" y="4612502"/>
            <a:ext cx="2684279" cy="17994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9EB821-ADE1-9168-B44C-E1C727ACAA0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33794" y="4138846"/>
            <a:ext cx="2233390" cy="3973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B0D3254-07DE-A8DB-B0D6-781E57B6906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04964" y="4650410"/>
            <a:ext cx="2897101" cy="1906154"/>
          </a:xfrm>
          <a:prstGeom prst="rect">
            <a:avLst/>
          </a:prstGeom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A3CF6159-BEEE-B821-A7BB-C73FFEAF0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108" y="4650401"/>
            <a:ext cx="1674601" cy="12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03AFB92-7047-974B-8A30-6D824B44093B}"/>
              </a:ext>
            </a:extLst>
          </p:cNvPr>
          <p:cNvSpPr txBox="1"/>
          <p:nvPr/>
        </p:nvSpPr>
        <p:spPr>
          <a:xfrm>
            <a:off x="736528" y="4496058"/>
            <a:ext cx="2800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$$$ &amp; Economics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E43E0D-D38A-3C0C-D687-AA191729B84C}"/>
              </a:ext>
            </a:extLst>
          </p:cNvPr>
          <p:cNvSpPr txBox="1"/>
          <p:nvPr/>
        </p:nvSpPr>
        <p:spPr>
          <a:xfrm>
            <a:off x="788641" y="6487002"/>
            <a:ext cx="2695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Trust &amp; Relationships</a:t>
            </a:r>
            <a:endParaRPr lang="en-US" sz="1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5CD1B3-6335-4FDC-D29F-78E6552AF642}"/>
              </a:ext>
            </a:extLst>
          </p:cNvPr>
          <p:cNvSpPr txBox="1"/>
          <p:nvPr/>
        </p:nvSpPr>
        <p:spPr>
          <a:xfrm>
            <a:off x="4610695" y="4263307"/>
            <a:ext cx="3748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Salmonid &amp; Trout Habitat Modeling</a:t>
            </a:r>
          </a:p>
        </p:txBody>
      </p:sp>
      <p:pic>
        <p:nvPicPr>
          <p:cNvPr id="25" name="Picture 14" descr="Washington State Department of Ecology | LinkedIn">
            <a:extLst>
              <a:ext uri="{FF2B5EF4-FFF2-40B4-BE49-F238E27FC236}">
                <a16:creationId xmlns:a16="http://schemas.microsoft.com/office/drawing/2014/main" id="{C4058672-10BD-B265-4B50-810C7E4BC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877" y="1250724"/>
            <a:ext cx="780633" cy="7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119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D14168-624E-28C4-10A7-167F36FCA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Oval 530">
            <a:extLst>
              <a:ext uri="{FF2B5EF4-FFF2-40B4-BE49-F238E27FC236}">
                <a16:creationId xmlns:a16="http://schemas.microsoft.com/office/drawing/2014/main" id="{9807A958-987E-DD05-2238-9777D4B56CB0}"/>
              </a:ext>
            </a:extLst>
          </p:cNvPr>
          <p:cNvSpPr/>
          <p:nvPr/>
        </p:nvSpPr>
        <p:spPr>
          <a:xfrm>
            <a:off x="9704292" y="1954295"/>
            <a:ext cx="1699961" cy="1426497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37" name="Picture 4" descr="WSU Health Sciences Spokane (@WSUSpokane) | Twitter">
            <a:extLst>
              <a:ext uri="{FF2B5EF4-FFF2-40B4-BE49-F238E27FC236}">
                <a16:creationId xmlns:a16="http://schemas.microsoft.com/office/drawing/2014/main" id="{2BC9385F-E758-6CF8-7942-2658F9587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594475" y="1966399"/>
            <a:ext cx="535009" cy="67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1" name="Picture 540">
            <a:extLst>
              <a:ext uri="{FF2B5EF4-FFF2-40B4-BE49-F238E27FC236}">
                <a16:creationId xmlns:a16="http://schemas.microsoft.com/office/drawing/2014/main" id="{F2DBEBB8-FC35-73F9-D609-B55A2A2D60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33" y="2215088"/>
            <a:ext cx="1418708" cy="398065"/>
          </a:xfrm>
          <a:prstGeom prst="rect">
            <a:avLst/>
          </a:prstGeom>
        </p:spPr>
      </p:pic>
      <p:pic>
        <p:nvPicPr>
          <p:cNvPr id="549" name="Picture 2" descr="NRCS-Wisconsin (@NRCS_WI) / X">
            <a:extLst>
              <a:ext uri="{FF2B5EF4-FFF2-40B4-BE49-F238E27FC236}">
                <a16:creationId xmlns:a16="http://schemas.microsoft.com/office/drawing/2014/main" id="{6873088F-3AA2-9F7E-C471-DC9DCE9DF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003" y="3380792"/>
            <a:ext cx="604577" cy="65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0" name="Picture 10" descr="Washington Department of Fish &amp; Wildlife logo - Port of Ridgefield">
            <a:extLst>
              <a:ext uri="{FF2B5EF4-FFF2-40B4-BE49-F238E27FC236}">
                <a16:creationId xmlns:a16="http://schemas.microsoft.com/office/drawing/2014/main" id="{A67DBCAD-6EDB-B964-3292-D47613518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508" y="2335011"/>
            <a:ext cx="535008" cy="71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F79C0E-AFFC-ADD0-A346-C557B0C6A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164" y="152006"/>
            <a:ext cx="1380523" cy="649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E4ECBC-3643-25F4-56F8-BEDB96A4C9B4}"/>
              </a:ext>
            </a:extLst>
          </p:cNvPr>
          <p:cNvSpPr txBox="1"/>
          <p:nvPr/>
        </p:nvSpPr>
        <p:spPr>
          <a:xfrm>
            <a:off x="1676400" y="98494"/>
            <a:ext cx="10287000" cy="107721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Spokane Co.  </a:t>
            </a:r>
          </a:p>
          <a:p>
            <a:pPr algn="ctr"/>
            <a:r>
              <a:rPr lang="en-US" sz="3200" b="1" dirty="0"/>
              <a:t>Hangman &amp; Little Spokane watersheds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810A85-4B7E-F390-995F-1503C71D51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30926" y="2693502"/>
            <a:ext cx="719473" cy="653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9D8748-68FC-EC77-7120-C547C1125C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032" y="1227024"/>
            <a:ext cx="670480" cy="670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B2BBE3-6420-B4B2-52DB-8E7A5AF7C3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4193" y="3520418"/>
            <a:ext cx="1380523" cy="4437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9602A7-67A3-1111-F74D-2885D2FB59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1772" y="1667425"/>
            <a:ext cx="815411" cy="3276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F89956-A1D5-4B1E-AC73-9AEFF60930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7289" y="2075462"/>
            <a:ext cx="1459796" cy="6251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C15076-2AD4-6CC7-D0B8-2CD94E8F4E97}"/>
              </a:ext>
            </a:extLst>
          </p:cNvPr>
          <p:cNvSpPr txBox="1"/>
          <p:nvPr/>
        </p:nvSpPr>
        <p:spPr>
          <a:xfrm>
            <a:off x="11154541" y="2937285"/>
            <a:ext cx="101608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2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+ more </a:t>
            </a:r>
            <a:endParaRPr lang="en-US" sz="16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D95E32-9B76-199D-5C6E-0482954E51C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9770" r="12515" b="83087"/>
          <a:stretch/>
        </p:blipFill>
        <p:spPr>
          <a:xfrm>
            <a:off x="122884" y="1905640"/>
            <a:ext cx="5397027" cy="7169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C2CCDD-BF92-9895-70EA-9BDEA93CC9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168" y="2851160"/>
            <a:ext cx="6018090" cy="36480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51B2D0-7176-604D-1E00-12E71481F18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38564" y="2075462"/>
            <a:ext cx="2619741" cy="4096322"/>
          </a:xfrm>
          <a:prstGeom prst="rect">
            <a:avLst/>
          </a:prstGeom>
        </p:spPr>
      </p:pic>
      <p:pic>
        <p:nvPicPr>
          <p:cNvPr id="24" name="Picture 14" descr="Washington State Department of Ecology | LinkedIn">
            <a:extLst>
              <a:ext uri="{FF2B5EF4-FFF2-40B4-BE49-F238E27FC236}">
                <a16:creationId xmlns:a16="http://schemas.microsoft.com/office/drawing/2014/main" id="{3FBAE010-84E6-74B2-3AA3-25F5C6441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870" y="4034191"/>
            <a:ext cx="780633" cy="7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007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86EDD-D9EE-8999-310B-0EC87EF57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CDF6137-7B5B-A9D8-F372-FFAAD2599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90" y="1863051"/>
            <a:ext cx="6911139" cy="41735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AEBBD4F-6162-3D27-00A7-CC55EE05988A}"/>
              </a:ext>
            </a:extLst>
          </p:cNvPr>
          <p:cNvSpPr/>
          <p:nvPr/>
        </p:nvSpPr>
        <p:spPr>
          <a:xfrm>
            <a:off x="228600" y="5429457"/>
            <a:ext cx="5943600" cy="12208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FF4121-88A0-4A83-0056-274315105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992" y="232635"/>
            <a:ext cx="2724530" cy="9812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19DA1E-75A7-994B-A195-7A57154D32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1247" y="156199"/>
            <a:ext cx="1482740" cy="11759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1B4F7D-0BB7-D7A7-8591-D55EAFABBFCC}"/>
              </a:ext>
            </a:extLst>
          </p:cNvPr>
          <p:cNvSpPr txBox="1"/>
          <p:nvPr/>
        </p:nvSpPr>
        <p:spPr>
          <a:xfrm>
            <a:off x="8025224" y="1354586"/>
            <a:ext cx="2933401" cy="20744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numCol="2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Soil chemical and physical properties</a:t>
            </a: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Water dynamics</a:t>
            </a: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Soil microbiology 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Plants</a:t>
            </a: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Invertebrates </a:t>
            </a: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Birds </a:t>
            </a: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Crops and Forage </a:t>
            </a: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Economics</a:t>
            </a:r>
            <a:endParaRPr lang="en-US" sz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DB1A9C-5E0C-D1E2-A0DE-489282A295BC}"/>
              </a:ext>
            </a:extLst>
          </p:cNvPr>
          <p:cNvSpPr txBox="1"/>
          <p:nvPr/>
        </p:nvSpPr>
        <p:spPr>
          <a:xfrm>
            <a:off x="374522" y="5550775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5B6F80"/>
                </a:solidFill>
                <a:latin typeface="Lucida Sans"/>
              </a:rPr>
              <a:t>Baseline assessments from 10+ farms </a:t>
            </a:r>
          </a:p>
          <a:p>
            <a:endParaRPr lang="en-US" sz="1800" dirty="0">
              <a:solidFill>
                <a:srgbClr val="5B6F80"/>
              </a:solidFill>
              <a:latin typeface="Lucida Sans"/>
            </a:endParaRPr>
          </a:p>
          <a:p>
            <a:r>
              <a:rPr lang="en-US" sz="1800" dirty="0">
                <a:solidFill>
                  <a:srgbClr val="5B6F80"/>
                </a:solidFill>
                <a:latin typeface="Lucida Sans"/>
              </a:rPr>
              <a:t>Spokane Co, Whitman Co, Lincoln Co, Asotin Co.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71973E-7CB6-379F-22A8-81F43B7D863B}"/>
              </a:ext>
            </a:extLst>
          </p:cNvPr>
          <p:cNvSpPr txBox="1"/>
          <p:nvPr/>
        </p:nvSpPr>
        <p:spPr>
          <a:xfrm>
            <a:off x="741287" y="1309949"/>
            <a:ext cx="5105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pc="-100" dirty="0" err="1">
                <a:solidFill>
                  <a:schemeClr val="tx1">
                    <a:lumMod val="7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Biofarming</a:t>
            </a:r>
            <a:r>
              <a:rPr lang="en-US" sz="2600" spc="-100" dirty="0">
                <a:solidFill>
                  <a:schemeClr val="tx1">
                    <a:lumMod val="7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 &amp; Regenerative Ag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F2AB9F-8CF5-033F-08CF-9716D6083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164" y="152006"/>
            <a:ext cx="1380523" cy="649272"/>
          </a:xfrm>
          <a:prstGeom prst="rect">
            <a:avLst/>
          </a:prstGeom>
        </p:spPr>
      </p:pic>
      <p:sp>
        <p:nvSpPr>
          <p:cNvPr id="9" name="Rounded Rectangle 249">
            <a:extLst>
              <a:ext uri="{FF2B5EF4-FFF2-40B4-BE49-F238E27FC236}">
                <a16:creationId xmlns:a16="http://schemas.microsoft.com/office/drawing/2014/main" id="{59264781-084A-2CE8-45C7-BED6FDCC4610}"/>
              </a:ext>
            </a:extLst>
          </p:cNvPr>
          <p:cNvSpPr/>
          <p:nvPr/>
        </p:nvSpPr>
        <p:spPr>
          <a:xfrm>
            <a:off x="7516168" y="222281"/>
            <a:ext cx="3951514" cy="100192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Watershed Monitoring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0596C0-3C4D-0F4B-409F-3D710A0E08AC}"/>
              </a:ext>
            </a:extLst>
          </p:cNvPr>
          <p:cNvSpPr txBox="1"/>
          <p:nvPr/>
        </p:nvSpPr>
        <p:spPr>
          <a:xfrm>
            <a:off x="7709593" y="3559385"/>
            <a:ext cx="360903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$$$ &amp; Economics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Farmer networks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Training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Agricultural Viability</a:t>
            </a:r>
          </a:p>
        </p:txBody>
      </p:sp>
    </p:spTree>
    <p:extLst>
      <p:ext uri="{BB962C8B-B14F-4D97-AF65-F5344CB8AC3E}">
        <p14:creationId xmlns:p14="http://schemas.microsoft.com/office/powerpoint/2010/main" val="310875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AD21A-97DC-40BE-F8E4-057B26309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4DE7B64D-C194-A4A0-551E-D1513DA0F6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633364"/>
            <a:ext cx="6449289" cy="4836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C90B4-4B46-8208-9337-4EBA13806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58" y="3640903"/>
            <a:ext cx="1909035" cy="2328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CBF62C-8BEB-F22E-DA16-7AE6A419A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3723224"/>
            <a:ext cx="1797686" cy="21748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FF7B66-0E8E-2D18-541B-6DDE2CC0E99F}"/>
              </a:ext>
            </a:extLst>
          </p:cNvPr>
          <p:cNvSpPr txBox="1"/>
          <p:nvPr/>
        </p:nvSpPr>
        <p:spPr>
          <a:xfrm>
            <a:off x="505722" y="921837"/>
            <a:ext cx="5105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pc="-100" dirty="0">
                <a:solidFill>
                  <a:schemeClr val="tx1">
                    <a:lumMod val="7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Amplify what is learned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83A8066-A2B0-363B-91BA-344A414F08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9989" y="228600"/>
            <a:ext cx="1474510" cy="1282622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8F1F29-3BEA-0B4C-942D-1F46D697EE82}"/>
              </a:ext>
            </a:extLst>
          </p:cNvPr>
          <p:cNvSpPr txBox="1"/>
          <p:nvPr/>
        </p:nvSpPr>
        <p:spPr>
          <a:xfrm>
            <a:off x="2209800" y="2896076"/>
            <a:ext cx="5105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pc="-100" dirty="0">
                <a:solidFill>
                  <a:schemeClr val="tx1">
                    <a:lumMod val="7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Apply to our 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A4F5AF-17C6-4CA3-2713-96A7EAA94DFE}"/>
              </a:ext>
            </a:extLst>
          </p:cNvPr>
          <p:cNvSpPr txBox="1"/>
          <p:nvPr/>
        </p:nvSpPr>
        <p:spPr>
          <a:xfrm>
            <a:off x="1333500" y="1937468"/>
            <a:ext cx="5105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spc="-100" dirty="0">
                <a:solidFill>
                  <a:schemeClr val="tx1">
                    <a:lumMod val="75000"/>
                  </a:schemeClr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Share with each other</a:t>
            </a:r>
          </a:p>
        </p:txBody>
      </p:sp>
    </p:spTree>
    <p:extLst>
      <p:ext uri="{BB962C8B-B14F-4D97-AF65-F5344CB8AC3E}">
        <p14:creationId xmlns:p14="http://schemas.microsoft.com/office/powerpoint/2010/main" val="3892740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6DCF7-659E-2021-035C-4477BEDA6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7623A3E5-6324-E180-FF7C-7E7D02E06663}"/>
              </a:ext>
            </a:extLst>
          </p:cNvPr>
          <p:cNvSpPr/>
          <p:nvPr/>
        </p:nvSpPr>
        <p:spPr>
          <a:xfrm>
            <a:off x="1822647" y="3003965"/>
            <a:ext cx="3478097" cy="2700520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02C467-DCC1-255E-AEDA-4C466F1EEA93}"/>
              </a:ext>
            </a:extLst>
          </p:cNvPr>
          <p:cNvSpPr txBox="1"/>
          <p:nvPr/>
        </p:nvSpPr>
        <p:spPr>
          <a:xfrm>
            <a:off x="1698540" y="1029388"/>
            <a:ext cx="94899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Connect scientists, practitioners, and researchers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10" name="Picture 4" descr="WSU Health Sciences Spokane (@WSUSpokane) | Twitter">
            <a:extLst>
              <a:ext uri="{FF2B5EF4-FFF2-40B4-BE49-F238E27FC236}">
                <a16:creationId xmlns:a16="http://schemas.microsoft.com/office/drawing/2014/main" id="{5BC7EAC0-5E23-6781-F91B-818DC95585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1639" y="2830853"/>
            <a:ext cx="751435" cy="87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8" descr="Washington State Department of Agriculture | LinkedIn">
            <a:extLst>
              <a:ext uri="{FF2B5EF4-FFF2-40B4-BE49-F238E27FC236}">
                <a16:creationId xmlns:a16="http://schemas.microsoft.com/office/drawing/2014/main" id="{176D69EB-52A9-E4B9-7735-A3B635A7F8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6" b="26892"/>
          <a:stretch/>
        </p:blipFill>
        <p:spPr bwMode="auto">
          <a:xfrm>
            <a:off x="4571574" y="2119765"/>
            <a:ext cx="1732342" cy="97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5CEE91-F9DE-A96C-0BE5-7BC891BA2D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550" y="1900774"/>
            <a:ext cx="974906" cy="9749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F8CC5F-27E5-A3CA-584D-D0A762BA98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794" y="3295382"/>
            <a:ext cx="2419685" cy="6281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8A10A9-929E-6153-227C-9CB6862338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852" y="4671056"/>
            <a:ext cx="2419685" cy="685800"/>
          </a:xfrm>
          <a:prstGeom prst="rect">
            <a:avLst/>
          </a:prstGeom>
        </p:spPr>
      </p:pic>
      <p:pic>
        <p:nvPicPr>
          <p:cNvPr id="19" name="Picture 14" descr="Washington State Department of Ecology | LinkedIn">
            <a:extLst>
              <a:ext uri="{FF2B5EF4-FFF2-40B4-BE49-F238E27FC236}">
                <a16:creationId xmlns:a16="http://schemas.microsoft.com/office/drawing/2014/main" id="{34EA1B42-99B3-12DA-9EB5-75998AAB5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204" y="3371031"/>
            <a:ext cx="1070236" cy="107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0552865-0EBD-8525-12B0-DE4FB81AE1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86" y="4940774"/>
            <a:ext cx="1812317" cy="5825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E33FAE4-B4F5-D381-7374-60C03904F7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530" y="5763412"/>
            <a:ext cx="3124200" cy="555839"/>
          </a:xfrm>
          <a:prstGeom prst="rect">
            <a:avLst/>
          </a:prstGeom>
        </p:spPr>
      </p:pic>
      <p:pic>
        <p:nvPicPr>
          <p:cNvPr id="1026" name="Picture 2" descr="NRCS-Wisconsin (@NRCS_WI) / X">
            <a:extLst>
              <a:ext uri="{FF2B5EF4-FFF2-40B4-BE49-F238E27FC236}">
                <a16:creationId xmlns:a16="http://schemas.microsoft.com/office/drawing/2014/main" id="{BF308DEB-451F-C024-9CF0-2B72B059E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53" y="3889743"/>
            <a:ext cx="754785" cy="75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Washington Department of Fish &amp; Wildlife logo - Port of Ridgefield">
            <a:extLst>
              <a:ext uri="{FF2B5EF4-FFF2-40B4-BE49-F238E27FC236}">
                <a16:creationId xmlns:a16="http://schemas.microsoft.com/office/drawing/2014/main" id="{4634F9D1-B07F-AFB2-41C2-2F5A9ED0B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000" y="5831798"/>
            <a:ext cx="786215" cy="97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B9DF96AC-0D33-00C7-A5E0-395B91D81061}"/>
              </a:ext>
            </a:extLst>
          </p:cNvPr>
          <p:cNvSpPr txBox="1">
            <a:spLocks/>
          </p:cNvSpPr>
          <p:nvPr/>
        </p:nvSpPr>
        <p:spPr>
          <a:xfrm>
            <a:off x="2209800" y="168652"/>
            <a:ext cx="7772400" cy="8382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200" spc="-100" dirty="0">
                <a:solidFill>
                  <a:schemeClr val="tx2"/>
                </a:solidFill>
                <a:latin typeface="Lucida Sans" panose="020B0602030504020204" pitchFamily="34" charset="0"/>
                <a:ea typeface="+mj-ea"/>
                <a:cs typeface="+mj-cs"/>
              </a:rPr>
              <a:t>What is the Science Hub?</a:t>
            </a:r>
          </a:p>
        </p:txBody>
      </p:sp>
      <p:sp>
        <p:nvSpPr>
          <p:cNvPr id="7" name="Rounded Rectangle 171">
            <a:extLst>
              <a:ext uri="{FF2B5EF4-FFF2-40B4-BE49-F238E27FC236}">
                <a16:creationId xmlns:a16="http://schemas.microsoft.com/office/drawing/2014/main" id="{655D9757-EE08-1861-FB59-D08E8E805CDA}"/>
              </a:ext>
            </a:extLst>
          </p:cNvPr>
          <p:cNvSpPr/>
          <p:nvPr/>
        </p:nvSpPr>
        <p:spPr>
          <a:xfrm>
            <a:off x="7229062" y="1881484"/>
            <a:ext cx="2314384" cy="110899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Coordinated Resource Management </a:t>
            </a:r>
          </a:p>
        </p:txBody>
      </p:sp>
      <p:sp>
        <p:nvSpPr>
          <p:cNvPr id="8" name="Rounded Rectangle 171">
            <a:extLst>
              <a:ext uri="{FF2B5EF4-FFF2-40B4-BE49-F238E27FC236}">
                <a16:creationId xmlns:a16="http://schemas.microsoft.com/office/drawing/2014/main" id="{C3BFB641-F8A1-D924-21CC-120485ED0BE3}"/>
              </a:ext>
            </a:extLst>
          </p:cNvPr>
          <p:cNvSpPr/>
          <p:nvPr/>
        </p:nvSpPr>
        <p:spPr>
          <a:xfrm>
            <a:off x="9650510" y="3493346"/>
            <a:ext cx="2207641" cy="110899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Watershed Planning &amp; Prioritization</a:t>
            </a:r>
          </a:p>
        </p:txBody>
      </p:sp>
      <p:sp>
        <p:nvSpPr>
          <p:cNvPr id="9" name="Rounded Rectangle 171">
            <a:extLst>
              <a:ext uri="{FF2B5EF4-FFF2-40B4-BE49-F238E27FC236}">
                <a16:creationId xmlns:a16="http://schemas.microsoft.com/office/drawing/2014/main" id="{0CF44192-C823-75ED-75F0-D94453288757}"/>
              </a:ext>
            </a:extLst>
          </p:cNvPr>
          <p:cNvSpPr/>
          <p:nvPr/>
        </p:nvSpPr>
        <p:spPr>
          <a:xfrm>
            <a:off x="7227312" y="3493346"/>
            <a:ext cx="2314385" cy="110899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Watershed Monitoring</a:t>
            </a:r>
          </a:p>
        </p:txBody>
      </p:sp>
      <p:sp>
        <p:nvSpPr>
          <p:cNvPr id="12" name="Rounded Rectangle 171">
            <a:extLst>
              <a:ext uri="{FF2B5EF4-FFF2-40B4-BE49-F238E27FC236}">
                <a16:creationId xmlns:a16="http://schemas.microsoft.com/office/drawing/2014/main" id="{5701351D-19ED-E5EC-11F1-EED3778878F2}"/>
              </a:ext>
            </a:extLst>
          </p:cNvPr>
          <p:cNvSpPr/>
          <p:nvPr/>
        </p:nvSpPr>
        <p:spPr>
          <a:xfrm>
            <a:off x="9661396" y="1881485"/>
            <a:ext cx="2207641" cy="111988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Participation</a:t>
            </a:r>
          </a:p>
        </p:txBody>
      </p:sp>
      <p:sp>
        <p:nvSpPr>
          <p:cNvPr id="13" name="Rounded Rectangle 171">
            <a:extLst>
              <a:ext uri="{FF2B5EF4-FFF2-40B4-BE49-F238E27FC236}">
                <a16:creationId xmlns:a16="http://schemas.microsoft.com/office/drawing/2014/main" id="{88C087BD-B5B2-DC4C-363D-DC30349EAE77}"/>
              </a:ext>
            </a:extLst>
          </p:cNvPr>
          <p:cNvSpPr/>
          <p:nvPr/>
        </p:nvSpPr>
        <p:spPr>
          <a:xfrm>
            <a:off x="8362011" y="5143258"/>
            <a:ext cx="2314385" cy="110899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Agricultural Viability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EE27DB-C37D-963B-D293-9AB18CC5FD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50309" y="2224383"/>
            <a:ext cx="815411" cy="3276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A368BF-9F27-79C3-A4A3-4660051820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1944" y="3957642"/>
            <a:ext cx="1380523" cy="6492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480905-A5EE-6FBF-987E-06A6079683B1}"/>
              </a:ext>
            </a:extLst>
          </p:cNvPr>
          <p:cNvSpPr txBox="1"/>
          <p:nvPr/>
        </p:nvSpPr>
        <p:spPr>
          <a:xfrm>
            <a:off x="5059095" y="5145607"/>
            <a:ext cx="216983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+ more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8226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5E5CE40E-9BEB-F974-C1DD-4DA70FFDAF1F}"/>
              </a:ext>
            </a:extLst>
          </p:cNvPr>
          <p:cNvSpPr/>
          <p:nvPr/>
        </p:nvSpPr>
        <p:spPr>
          <a:xfrm>
            <a:off x="304800" y="1676398"/>
            <a:ext cx="5791200" cy="805421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We have tools needed</a:t>
            </a:r>
          </a:p>
        </p:txBody>
      </p:sp>
      <p:sp>
        <p:nvSpPr>
          <p:cNvPr id="7" name="Rounded Rectangle 16">
            <a:extLst>
              <a:ext uri="{FF2B5EF4-FFF2-40B4-BE49-F238E27FC236}">
                <a16:creationId xmlns:a16="http://schemas.microsoft.com/office/drawing/2014/main" id="{E6826D9D-4F59-664E-F3DE-D4E5EC437034}"/>
              </a:ext>
            </a:extLst>
          </p:cNvPr>
          <p:cNvSpPr/>
          <p:nvPr/>
        </p:nvSpPr>
        <p:spPr>
          <a:xfrm>
            <a:off x="6248400" y="1676398"/>
            <a:ext cx="5791200" cy="990600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Opportunities for workforce development &amp; training</a:t>
            </a:r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12B1F900-FA03-7138-FCBC-088494604850}"/>
              </a:ext>
            </a:extLst>
          </p:cNvPr>
          <p:cNvSpPr/>
          <p:nvPr/>
        </p:nvSpPr>
        <p:spPr>
          <a:xfrm>
            <a:off x="334518" y="2569938"/>
            <a:ext cx="5791200" cy="80542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Collaboration &amp; strategic coordination is key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EC8074-4E2B-5C56-D4E3-F51E5D3678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565" y="2819061"/>
            <a:ext cx="5158296" cy="3868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9573BF-B130-D3F7-666D-5332F4960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64" y="152005"/>
            <a:ext cx="1712537" cy="8054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BC02C98-B012-1459-C391-10879185357E}"/>
              </a:ext>
            </a:extLst>
          </p:cNvPr>
          <p:cNvSpPr txBox="1">
            <a:spLocks/>
          </p:cNvSpPr>
          <p:nvPr/>
        </p:nvSpPr>
        <p:spPr>
          <a:xfrm>
            <a:off x="1673098" y="158743"/>
            <a:ext cx="10178934" cy="132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/>
            <a:r>
              <a:rPr lang="en-US" sz="4400" dirty="0"/>
              <a:t>Science can help us tell the story</a:t>
            </a:r>
          </a:p>
          <a:p>
            <a:pPr algn="ctr"/>
            <a:r>
              <a:rPr lang="en-US" sz="4400" dirty="0"/>
              <a:t>of voluntary conservation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98899E-A190-D8CB-BBC0-DB71A69BF5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6233" y="4577115"/>
            <a:ext cx="1329294" cy="5035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CDFF38-6E55-1F50-4498-BFD5972D2D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5143" y="4816388"/>
            <a:ext cx="1118042" cy="10153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1870F5-08E3-3A26-E043-71222546F4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784" y="5221077"/>
            <a:ext cx="2553056" cy="543001"/>
          </a:xfrm>
          <a:prstGeom prst="rect">
            <a:avLst/>
          </a:prstGeom>
        </p:spPr>
      </p:pic>
      <p:pic>
        <p:nvPicPr>
          <p:cNvPr id="17" name="Picture 2" descr="Washington State Conservation Commission">
            <a:extLst>
              <a:ext uri="{FF2B5EF4-FFF2-40B4-BE49-F238E27FC236}">
                <a16:creationId xmlns:a16="http://schemas.microsoft.com/office/drawing/2014/main" id="{888432B6-5D05-0717-E42C-995A7A1BB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847" y="5285476"/>
            <a:ext cx="1118779" cy="131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MASON CONSERVATION DISTRICT - Mason ...">
            <a:extLst>
              <a:ext uri="{FF2B5EF4-FFF2-40B4-BE49-F238E27FC236}">
                <a16:creationId xmlns:a16="http://schemas.microsoft.com/office/drawing/2014/main" id="{15ADA73C-0D74-63A1-CB81-0BB4D8FE4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380" y="6102355"/>
            <a:ext cx="18097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WSU Health Sciences Spokane (@WSUSpokane) | Twitter">
            <a:extLst>
              <a:ext uri="{FF2B5EF4-FFF2-40B4-BE49-F238E27FC236}">
                <a16:creationId xmlns:a16="http://schemas.microsoft.com/office/drawing/2014/main" id="{8FA7F679-3D29-F53E-918E-A2E92AF5F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91777" y="3557303"/>
            <a:ext cx="535009" cy="67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7619E39-54CC-C8D8-92B9-15E3CAA00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186" y="4882079"/>
            <a:ext cx="842426" cy="842426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0AF6F829-60F3-0D65-B72E-F0D93BCC4C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8" t="43910" r="36757" b="14223"/>
          <a:stretch/>
        </p:blipFill>
        <p:spPr bwMode="auto">
          <a:xfrm>
            <a:off x="4293146" y="3864505"/>
            <a:ext cx="685800" cy="726556"/>
          </a:xfrm>
          <a:prstGeom prst="rect">
            <a:avLst/>
          </a:prstGeom>
          <a:noFill/>
          <a:ln w="25400" algn="ctr">
            <a:solidFill>
              <a:srgbClr val="4475A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3" name="Picture 2" descr="NRCS-Wisconsin (@NRCS_WI) / X">
            <a:extLst>
              <a:ext uri="{FF2B5EF4-FFF2-40B4-BE49-F238E27FC236}">
                <a16:creationId xmlns:a16="http://schemas.microsoft.com/office/drawing/2014/main" id="{D16D9A6D-F8B3-5E3B-80DF-98D895D0B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975" y="5874272"/>
            <a:ext cx="754785" cy="75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D6EFCC2-020A-A743-8B60-82755875EC1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37091" y="3421636"/>
            <a:ext cx="892345" cy="358605"/>
          </a:xfrm>
          <a:prstGeom prst="rect">
            <a:avLst/>
          </a:prstGeom>
        </p:spPr>
      </p:pic>
      <p:pic>
        <p:nvPicPr>
          <p:cNvPr id="25" name="Picture 14" descr="Washington State Department of Ecology | LinkedIn">
            <a:extLst>
              <a:ext uri="{FF2B5EF4-FFF2-40B4-BE49-F238E27FC236}">
                <a16:creationId xmlns:a16="http://schemas.microsoft.com/office/drawing/2014/main" id="{63D75D6E-EB8C-83F7-779A-E6E7C65D9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021" y="3585481"/>
            <a:ext cx="780633" cy="7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 descr="Washington State Department of Agriculture | LinkedIn">
            <a:extLst>
              <a:ext uri="{FF2B5EF4-FFF2-40B4-BE49-F238E27FC236}">
                <a16:creationId xmlns:a16="http://schemas.microsoft.com/office/drawing/2014/main" id="{DCEB2CDC-2674-4FC4-E352-BBD10E003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6" b="26892"/>
          <a:stretch/>
        </p:blipFill>
        <p:spPr bwMode="auto">
          <a:xfrm>
            <a:off x="1395165" y="4258085"/>
            <a:ext cx="1442729" cy="81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Asotin County Conservation District ...">
            <a:extLst>
              <a:ext uri="{FF2B5EF4-FFF2-40B4-BE49-F238E27FC236}">
                <a16:creationId xmlns:a16="http://schemas.microsoft.com/office/drawing/2014/main" id="{9D329EC5-C276-D6DD-D6E0-E7CAAACD3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81" y="3516381"/>
            <a:ext cx="952178" cy="95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Benton Conservation District ...">
            <a:extLst>
              <a:ext uri="{FF2B5EF4-FFF2-40B4-BE49-F238E27FC236}">
                <a16:creationId xmlns:a16="http://schemas.microsoft.com/office/drawing/2014/main" id="{9086F9AF-612A-D4EB-C89B-EB0BC2189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23" y="4327784"/>
            <a:ext cx="729810" cy="72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National Science Foundation - Wikipedia">
            <a:extLst>
              <a:ext uri="{FF2B5EF4-FFF2-40B4-BE49-F238E27FC236}">
                <a16:creationId xmlns:a16="http://schemas.microsoft.com/office/drawing/2014/main" id="{C78544C7-469E-A2EF-0402-8616102FE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454" y="3698345"/>
            <a:ext cx="1118043" cy="111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297F424-F035-4B01-25A4-8FBBFC123BA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47481" y="6010019"/>
            <a:ext cx="1812317" cy="58253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4DA1776-3006-A644-C726-0F25384DBBF2}"/>
              </a:ext>
            </a:extLst>
          </p:cNvPr>
          <p:cNvSpPr txBox="1"/>
          <p:nvPr/>
        </p:nvSpPr>
        <p:spPr>
          <a:xfrm>
            <a:off x="6613898" y="6282448"/>
            <a:ext cx="216983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+ more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0704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EFD9DF-3318-C858-B48D-E74083E5E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8546BF-BAC6-06CB-6410-C17064BF74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" b="31200"/>
          <a:stretch/>
        </p:blipFill>
        <p:spPr>
          <a:xfrm>
            <a:off x="0" y="-16303"/>
            <a:ext cx="4849091" cy="50455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F015ED-FE74-7DE5-C4E4-268B519302E3}"/>
              </a:ext>
            </a:extLst>
          </p:cNvPr>
          <p:cNvSpPr txBox="1"/>
          <p:nvPr/>
        </p:nvSpPr>
        <p:spPr>
          <a:xfrm>
            <a:off x="5638800" y="638919"/>
            <a:ext cx="5791200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4200" spc="-100" dirty="0">
                <a:solidFill>
                  <a:schemeClr val="tx2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Thank you!</a:t>
            </a:r>
          </a:p>
          <a:p>
            <a:r>
              <a:rPr lang="en-US" sz="3600" b="1" dirty="0">
                <a:solidFill>
                  <a:schemeClr val="tx2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Contact: </a:t>
            </a:r>
          </a:p>
          <a:p>
            <a:endParaRPr lang="en-US" sz="1200" dirty="0">
              <a:solidFill>
                <a:schemeClr val="tx2"/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solidFill>
                  <a:schemeClr val="tx2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Levi Keesecker, PhD</a:t>
            </a:r>
          </a:p>
          <a:p>
            <a:r>
              <a:rPr lang="en-US" sz="2600" i="1" dirty="0">
                <a:solidFill>
                  <a:schemeClr val="tx2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Ecosystems Manager &amp; Science Hub Lead</a:t>
            </a:r>
          </a:p>
          <a:p>
            <a:r>
              <a:rPr lang="en-US" sz="2600" dirty="0">
                <a:solidFill>
                  <a:schemeClr val="tx2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lkeesecker@scc.wa.gov</a:t>
            </a:r>
          </a:p>
          <a:p>
            <a:r>
              <a:rPr lang="en-US" sz="2600" dirty="0">
                <a:solidFill>
                  <a:schemeClr val="tx2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360-789-3650</a:t>
            </a:r>
          </a:p>
          <a:p>
            <a:endParaRPr lang="en-US" dirty="0">
              <a:solidFill>
                <a:schemeClr val="tx2"/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7DC998-FE78-4714-EBD3-16E1289D692E}"/>
              </a:ext>
            </a:extLst>
          </p:cNvPr>
          <p:cNvSpPr/>
          <p:nvPr/>
        </p:nvSpPr>
        <p:spPr>
          <a:xfrm>
            <a:off x="3048" y="4983480"/>
            <a:ext cx="12188952" cy="91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60AA55-BADC-0525-A5BE-CD4E144495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062" y="5431464"/>
            <a:ext cx="6531877" cy="91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58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69247" y="1006852"/>
            <a:ext cx="11253505" cy="532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342746" y="2248684"/>
            <a:ext cx="2469" cy="426347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469420" y="1493577"/>
            <a:ext cx="9161253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VSP counties must demonstrate that critical area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functions and values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 protected or enhanced – </a:t>
            </a:r>
            <a:r>
              <a:rPr lang="en-US" i="1" u="sng" dirty="0">
                <a:latin typeface="Arial" panose="020B0604020202020204" pitchFamily="34" charset="0"/>
                <a:cs typeface="Arial" panose="020B0604020202020204" pitchFamily="34" charset="0"/>
              </a:rPr>
              <a:t>at the watershed scale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relative to July 2011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33" y="2843622"/>
            <a:ext cx="1838325" cy="2486025"/>
          </a:xfrm>
          <a:prstGeom prst="rect">
            <a:avLst/>
          </a:prstGeom>
        </p:spPr>
      </p:pic>
      <p:pic>
        <p:nvPicPr>
          <p:cNvPr id="14" name="Picture 2" descr="Restoring wetlands can help combat climate change | Climate Crisis | Al  Jazee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549" y="4188026"/>
            <a:ext cx="2947107" cy="196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037" y="5925655"/>
            <a:ext cx="798713" cy="7881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49" y="5632366"/>
            <a:ext cx="838771" cy="8887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4343" y="2643371"/>
            <a:ext cx="4662761" cy="4070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B44591-5627-3D48-B7AF-355E282F37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4392" y="2685091"/>
            <a:ext cx="2096465" cy="8462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89D0587-3848-DE32-1CFF-174C19741375}"/>
              </a:ext>
            </a:extLst>
          </p:cNvPr>
          <p:cNvSpPr txBox="1">
            <a:spLocks/>
          </p:cNvSpPr>
          <p:nvPr/>
        </p:nvSpPr>
        <p:spPr>
          <a:xfrm>
            <a:off x="838201" y="168652"/>
            <a:ext cx="10720104" cy="8382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200" spc="-100" dirty="0">
                <a:solidFill>
                  <a:schemeClr val="tx2"/>
                </a:solidFill>
                <a:latin typeface="Lucida Sans" panose="020B0602030504020204" pitchFamily="34" charset="0"/>
                <a:ea typeface="+mj-ea"/>
                <a:cs typeface="+mj-cs"/>
              </a:rPr>
              <a:t>What are the effects in the watershed?</a:t>
            </a:r>
          </a:p>
        </p:txBody>
      </p:sp>
    </p:spTree>
    <p:extLst>
      <p:ext uri="{BB962C8B-B14F-4D97-AF65-F5344CB8AC3E}">
        <p14:creationId xmlns:p14="http://schemas.microsoft.com/office/powerpoint/2010/main" val="3125441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49696" y="927588"/>
            <a:ext cx="11253505" cy="532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192271" y="2352859"/>
            <a:ext cx="2469" cy="426347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109" y="1315281"/>
            <a:ext cx="798713" cy="7881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361" y="3461514"/>
            <a:ext cx="838771" cy="88878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317122" y="1524949"/>
            <a:ext cx="4048333" cy="61642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Wetlands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15353" y="3596758"/>
            <a:ext cx="4050102" cy="60591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Fish &amp; Wildlife Conservation Areas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15353" y="2577392"/>
            <a:ext cx="4050102" cy="57796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Critical Aquifer Recharge Areas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15353" y="4676395"/>
            <a:ext cx="4050102" cy="562658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Frequently Flooded Areas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19844" y="5712776"/>
            <a:ext cx="4045611" cy="562658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Geologically Hazardous Areas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31458" b="28098"/>
          <a:stretch/>
        </p:blipFill>
        <p:spPr>
          <a:xfrm>
            <a:off x="4683452" y="5716640"/>
            <a:ext cx="1479268" cy="5982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5301" y="4398364"/>
            <a:ext cx="1095569" cy="10955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9342" y="2234476"/>
            <a:ext cx="1627632" cy="1107029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6299747" y="1246470"/>
            <a:ext cx="25092" cy="50573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480107" y="1542465"/>
            <a:ext cx="5399531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Flood Storage – Water Quality Improvement – Shoreline &amp; Erosion Control – Natural Products – Habitat for F &amp; W</a:t>
            </a:r>
            <a:endParaRPr lang="en-US" sz="1600" dirty="0"/>
          </a:p>
        </p:txBody>
      </p:sp>
      <p:sp>
        <p:nvSpPr>
          <p:cNvPr id="27" name="Rectangle 26"/>
          <p:cNvSpPr/>
          <p:nvPr/>
        </p:nvSpPr>
        <p:spPr>
          <a:xfrm>
            <a:off x="6480105" y="2591805"/>
            <a:ext cx="5399531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Water Quality Improvement – Drinking Water Provisioning –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Hyporheic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Input for Streams &amp; Rivers</a:t>
            </a:r>
            <a:endParaRPr lang="en-US" sz="1600" dirty="0"/>
          </a:p>
        </p:txBody>
      </p:sp>
      <p:sp>
        <p:nvSpPr>
          <p:cNvPr id="28" name="Rectangle 27"/>
          <p:cNvSpPr/>
          <p:nvPr/>
        </p:nvSpPr>
        <p:spPr>
          <a:xfrm>
            <a:off x="6480105" y="3581777"/>
            <a:ext cx="5399531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Migration Corridors – Vegetative Cover – Food/Habitat for Fish &amp; Wildlife – Pollination of Wild/Cultivated Plants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6498347" y="4543645"/>
            <a:ext cx="5399531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Flood Storage – Reduced Erosion/Sedimentation – Groundwater Recharge – Hydrologic Connectivity – Nutrient/Sediment Distribution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6498346" y="5667509"/>
            <a:ext cx="5399531" cy="58477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Erosion Prevention – Landslide Prevention – Habitat for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 &amp; W – Sediment Input in Streams/Rivers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953234" y="1003293"/>
            <a:ext cx="2939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Critical Area Types</a:t>
            </a:r>
            <a:endParaRPr lang="en-US" sz="2400" b="1" u="sng" dirty="0"/>
          </a:p>
        </p:txBody>
      </p:sp>
      <p:sp>
        <p:nvSpPr>
          <p:cNvPr id="33" name="Rectangle 32"/>
          <p:cNvSpPr/>
          <p:nvPr/>
        </p:nvSpPr>
        <p:spPr>
          <a:xfrm>
            <a:off x="8397685" y="1009054"/>
            <a:ext cx="1773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Functions</a:t>
            </a: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720779" y="6360485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*Not an exhaustive list</a:t>
            </a:r>
            <a:endParaRPr lang="en-US" i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Fish icon | Free SV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8" b="26108"/>
          <a:stretch/>
        </p:blipFill>
        <p:spPr bwMode="auto">
          <a:xfrm rot="20489144">
            <a:off x="5136184" y="3978385"/>
            <a:ext cx="931353" cy="44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34F9AE-BFAD-35F0-822B-8053DE5A5AF9}"/>
              </a:ext>
            </a:extLst>
          </p:cNvPr>
          <p:cNvSpPr txBox="1">
            <a:spLocks/>
          </p:cNvSpPr>
          <p:nvPr/>
        </p:nvSpPr>
        <p:spPr>
          <a:xfrm>
            <a:off x="516396" y="109983"/>
            <a:ext cx="10720104" cy="8382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200" spc="-100" dirty="0">
                <a:solidFill>
                  <a:schemeClr val="tx2"/>
                </a:solidFill>
                <a:latin typeface="Lucida Sans" panose="020B0602030504020204" pitchFamily="34" charset="0"/>
                <a:ea typeface="+mj-ea"/>
                <a:cs typeface="+mj-cs"/>
              </a:rPr>
              <a:t>What are the effects in the watershed?</a:t>
            </a:r>
          </a:p>
        </p:txBody>
      </p:sp>
    </p:spTree>
    <p:extLst>
      <p:ext uri="{BB962C8B-B14F-4D97-AF65-F5344CB8AC3E}">
        <p14:creationId xmlns:p14="http://schemas.microsoft.com/office/powerpoint/2010/main" val="2284362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6DF13-C8EE-1314-0E00-DFD3C279C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B2DCB3-93DD-243D-F493-6C381650E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3" y="76200"/>
            <a:ext cx="11955234" cy="64711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2797AF-28D3-4174-1E0F-A986A4A24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10620"/>
            <a:ext cx="2362200" cy="95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80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41317" y="224609"/>
            <a:ext cx="11291806" cy="1089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 b="1">
                <a:solidFill>
                  <a:srgbClr val="5B6F80"/>
                </a:solidFill>
                <a:latin typeface="Lucida Sans"/>
                <a:ea typeface="+mj-ea"/>
                <a:cs typeface="+mj-cs"/>
              </a:defRPr>
            </a:lvl1pPr>
          </a:lstStyle>
          <a:p>
            <a:pPr algn="ctr"/>
            <a:r>
              <a:rPr lang="en-US" sz="4400" b="0" dirty="0"/>
              <a:t>VSP Watershed Work Groups</a:t>
            </a:r>
          </a:p>
          <a:p>
            <a:endParaRPr lang="en-US" dirty="0"/>
          </a:p>
        </p:txBody>
      </p:sp>
      <p:sp>
        <p:nvSpPr>
          <p:cNvPr id="30" name="Block Arc 29"/>
          <p:cNvSpPr/>
          <p:nvPr/>
        </p:nvSpPr>
        <p:spPr>
          <a:xfrm>
            <a:off x="3309503" y="4900979"/>
            <a:ext cx="5685182" cy="2717419"/>
          </a:xfrm>
          <a:prstGeom prst="blockArc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solidFill>
                <a:schemeClr val="tx1"/>
              </a:solidFill>
            </a:endParaRPr>
          </a:p>
          <a:p>
            <a:pPr algn="ctr"/>
            <a:r>
              <a:rPr lang="en-US" sz="2100" b="1" dirty="0">
                <a:solidFill>
                  <a:schemeClr val="tx1"/>
                </a:solidFill>
              </a:rPr>
              <a:t>VSP Work Groups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l="12181" t="22794" r="75653" b="50040"/>
          <a:stretch/>
        </p:blipFill>
        <p:spPr>
          <a:xfrm>
            <a:off x="4343400" y="4501489"/>
            <a:ext cx="695325" cy="15525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/>
          <a:srcRect l="26629" t="20852" r="62038" b="50480"/>
          <a:stretch/>
        </p:blipFill>
        <p:spPr>
          <a:xfrm>
            <a:off x="7168181" y="4328775"/>
            <a:ext cx="647700" cy="16383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/>
          <a:srcRect r="65846"/>
          <a:stretch/>
        </p:blipFill>
        <p:spPr>
          <a:xfrm>
            <a:off x="3505200" y="4897637"/>
            <a:ext cx="706234" cy="96976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/>
          <a:srcRect l="3380" t="21048" r="71488" b="28294"/>
          <a:stretch/>
        </p:blipFill>
        <p:spPr>
          <a:xfrm>
            <a:off x="7874035" y="5006867"/>
            <a:ext cx="679975" cy="91339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201293" y="3948415"/>
            <a:ext cx="1179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Orchardist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64905" y="3044757"/>
            <a:ext cx="1440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Ag Producers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01293" y="3462667"/>
            <a:ext cx="1831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College Professor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100973" y="3517593"/>
            <a:ext cx="2351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Lands Council member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211616" y="3494879"/>
            <a:ext cx="1217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Tribal Staff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583670" y="3051436"/>
            <a:ext cx="24125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Land Rights Group Rep.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87862" y="2591000"/>
            <a:ext cx="2892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*Conservation District staff*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295113" y="2592399"/>
            <a:ext cx="2082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County Water Dept.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673088" y="3958208"/>
            <a:ext cx="2701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Dairy Association member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01293" y="4410483"/>
            <a:ext cx="3243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State Fish &amp; Wildlife Dept. staff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30265" y="1308093"/>
            <a:ext cx="7030793" cy="684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dirty="0">
              <a:solidFill>
                <a:srgbClr val="5B6F80"/>
              </a:solidFill>
              <a:latin typeface="Lucida Sans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dirty="0">
                <a:solidFill>
                  <a:srgbClr val="5B6F80"/>
                </a:solidFill>
                <a:latin typeface="Lucida Sans"/>
                <a:ea typeface="+mj-ea"/>
                <a:cs typeface="+mj-cs"/>
              </a:rPr>
              <a:t>Operationalize data to make decisions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endParaRPr lang="en-US" dirty="0">
              <a:solidFill>
                <a:srgbClr val="5B6F80"/>
              </a:solidFill>
              <a:latin typeface="Lucida Sans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1701" y="2075084"/>
            <a:ext cx="2136417" cy="1386948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7471467" y="1568750"/>
            <a:ext cx="4608892" cy="3591803"/>
            <a:chOff x="3896933" y="1026177"/>
            <a:chExt cx="7455266" cy="5712663"/>
          </a:xfrm>
        </p:grpSpPr>
        <p:sp>
          <p:nvSpPr>
            <p:cNvPr id="53" name="Freeform 52"/>
            <p:cNvSpPr/>
            <p:nvPr/>
          </p:nvSpPr>
          <p:spPr>
            <a:xfrm>
              <a:off x="8359775" y="1735833"/>
              <a:ext cx="541781" cy="211391"/>
            </a:xfrm>
            <a:custGeom>
              <a:avLst/>
              <a:gdLst>
                <a:gd name="connsiteX0" fmla="*/ 1724025 w 2800350"/>
                <a:gd name="connsiteY0" fmla="*/ 2296204 h 2391454"/>
                <a:gd name="connsiteX1" fmla="*/ 1724025 w 2800350"/>
                <a:gd name="connsiteY1" fmla="*/ 2296204 h 2391454"/>
                <a:gd name="connsiteX2" fmla="*/ 1933575 w 2800350"/>
                <a:gd name="connsiteY2" fmla="*/ 2296204 h 2391454"/>
                <a:gd name="connsiteX3" fmla="*/ 2019300 w 2800350"/>
                <a:gd name="connsiteY3" fmla="*/ 2258104 h 2391454"/>
                <a:gd name="connsiteX4" fmla="*/ 2047875 w 2800350"/>
                <a:gd name="connsiteY4" fmla="*/ 2248579 h 2391454"/>
                <a:gd name="connsiteX5" fmla="*/ 2105025 w 2800350"/>
                <a:gd name="connsiteY5" fmla="*/ 2220004 h 2391454"/>
                <a:gd name="connsiteX6" fmla="*/ 2162175 w 2800350"/>
                <a:gd name="connsiteY6" fmla="*/ 2153329 h 2391454"/>
                <a:gd name="connsiteX7" fmla="*/ 2200275 w 2800350"/>
                <a:gd name="connsiteY7" fmla="*/ 2096179 h 2391454"/>
                <a:gd name="connsiteX8" fmla="*/ 2238375 w 2800350"/>
                <a:gd name="connsiteY8" fmla="*/ 2010454 h 2391454"/>
                <a:gd name="connsiteX9" fmla="*/ 2266950 w 2800350"/>
                <a:gd name="connsiteY9" fmla="*/ 2000929 h 2391454"/>
                <a:gd name="connsiteX10" fmla="*/ 2324100 w 2800350"/>
                <a:gd name="connsiteY10" fmla="*/ 1962829 h 2391454"/>
                <a:gd name="connsiteX11" fmla="*/ 2333625 w 2800350"/>
                <a:gd name="connsiteY11" fmla="*/ 1934254 h 2391454"/>
                <a:gd name="connsiteX12" fmla="*/ 2362200 w 2800350"/>
                <a:gd name="connsiteY12" fmla="*/ 1924729 h 2391454"/>
                <a:gd name="connsiteX13" fmla="*/ 2381250 w 2800350"/>
                <a:gd name="connsiteY13" fmla="*/ 1867579 h 2391454"/>
                <a:gd name="connsiteX14" fmla="*/ 2400300 w 2800350"/>
                <a:gd name="connsiteY14" fmla="*/ 1791379 h 2391454"/>
                <a:gd name="connsiteX15" fmla="*/ 2409825 w 2800350"/>
                <a:gd name="connsiteY15" fmla="*/ 1753279 h 2391454"/>
                <a:gd name="connsiteX16" fmla="*/ 2428875 w 2800350"/>
                <a:gd name="connsiteY16" fmla="*/ 1696129 h 2391454"/>
                <a:gd name="connsiteX17" fmla="*/ 2466975 w 2800350"/>
                <a:gd name="connsiteY17" fmla="*/ 1638979 h 2391454"/>
                <a:gd name="connsiteX18" fmla="*/ 2476500 w 2800350"/>
                <a:gd name="connsiteY18" fmla="*/ 1610404 h 2391454"/>
                <a:gd name="connsiteX19" fmla="*/ 2505075 w 2800350"/>
                <a:gd name="connsiteY19" fmla="*/ 1581829 h 2391454"/>
                <a:gd name="connsiteX20" fmla="*/ 2571750 w 2800350"/>
                <a:gd name="connsiteY20" fmla="*/ 1505629 h 2391454"/>
                <a:gd name="connsiteX21" fmla="*/ 2619375 w 2800350"/>
                <a:gd name="connsiteY21" fmla="*/ 1448479 h 2391454"/>
                <a:gd name="connsiteX22" fmla="*/ 2705100 w 2800350"/>
                <a:gd name="connsiteY22" fmla="*/ 1391329 h 2391454"/>
                <a:gd name="connsiteX23" fmla="*/ 2733675 w 2800350"/>
                <a:gd name="connsiteY23" fmla="*/ 1372279 h 2391454"/>
                <a:gd name="connsiteX24" fmla="*/ 2762250 w 2800350"/>
                <a:gd name="connsiteY24" fmla="*/ 1353229 h 2391454"/>
                <a:gd name="connsiteX25" fmla="*/ 2790825 w 2800350"/>
                <a:gd name="connsiteY25" fmla="*/ 1296079 h 2391454"/>
                <a:gd name="connsiteX26" fmla="*/ 2800350 w 2800350"/>
                <a:gd name="connsiteY26" fmla="*/ 1267504 h 2391454"/>
                <a:gd name="connsiteX27" fmla="*/ 2790825 w 2800350"/>
                <a:gd name="connsiteY27" fmla="*/ 1048429 h 2391454"/>
                <a:gd name="connsiteX28" fmla="*/ 2771775 w 2800350"/>
                <a:gd name="connsiteY28" fmla="*/ 962704 h 2391454"/>
                <a:gd name="connsiteX29" fmla="*/ 2743200 w 2800350"/>
                <a:gd name="connsiteY29" fmla="*/ 876979 h 2391454"/>
                <a:gd name="connsiteX30" fmla="*/ 2724150 w 2800350"/>
                <a:gd name="connsiteY30" fmla="*/ 819829 h 2391454"/>
                <a:gd name="connsiteX31" fmla="*/ 2705100 w 2800350"/>
                <a:gd name="connsiteY31" fmla="*/ 791254 h 2391454"/>
                <a:gd name="connsiteX32" fmla="*/ 2695575 w 2800350"/>
                <a:gd name="connsiteY32" fmla="*/ 762679 h 2391454"/>
                <a:gd name="connsiteX33" fmla="*/ 2676525 w 2800350"/>
                <a:gd name="connsiteY33" fmla="*/ 734104 h 2391454"/>
                <a:gd name="connsiteX34" fmla="*/ 2647950 w 2800350"/>
                <a:gd name="connsiteY34" fmla="*/ 676954 h 2391454"/>
                <a:gd name="connsiteX35" fmla="*/ 2628900 w 2800350"/>
                <a:gd name="connsiteY35" fmla="*/ 610279 h 2391454"/>
                <a:gd name="connsiteX36" fmla="*/ 2609850 w 2800350"/>
                <a:gd name="connsiteY36" fmla="*/ 581704 h 2391454"/>
                <a:gd name="connsiteX37" fmla="*/ 2590800 w 2800350"/>
                <a:gd name="connsiteY37" fmla="*/ 524554 h 2391454"/>
                <a:gd name="connsiteX38" fmla="*/ 2571750 w 2800350"/>
                <a:gd name="connsiteY38" fmla="*/ 486454 h 2391454"/>
                <a:gd name="connsiteX39" fmla="*/ 2543175 w 2800350"/>
                <a:gd name="connsiteY39" fmla="*/ 410254 h 2391454"/>
                <a:gd name="connsiteX40" fmla="*/ 2524125 w 2800350"/>
                <a:gd name="connsiteY40" fmla="*/ 381679 h 2391454"/>
                <a:gd name="connsiteX41" fmla="*/ 2495550 w 2800350"/>
                <a:gd name="connsiteY41" fmla="*/ 372154 h 2391454"/>
                <a:gd name="connsiteX42" fmla="*/ 2486025 w 2800350"/>
                <a:gd name="connsiteY42" fmla="*/ 343579 h 2391454"/>
                <a:gd name="connsiteX43" fmla="*/ 2428875 w 2800350"/>
                <a:gd name="connsiteY43" fmla="*/ 295954 h 2391454"/>
                <a:gd name="connsiteX44" fmla="*/ 2390775 w 2800350"/>
                <a:gd name="connsiteY44" fmla="*/ 248329 h 2391454"/>
                <a:gd name="connsiteX45" fmla="*/ 2371725 w 2800350"/>
                <a:gd name="connsiteY45" fmla="*/ 219754 h 2391454"/>
                <a:gd name="connsiteX46" fmla="*/ 2343150 w 2800350"/>
                <a:gd name="connsiteY46" fmla="*/ 200704 h 2391454"/>
                <a:gd name="connsiteX47" fmla="*/ 2286000 w 2800350"/>
                <a:gd name="connsiteY47" fmla="*/ 153079 h 2391454"/>
                <a:gd name="connsiteX48" fmla="*/ 2257425 w 2800350"/>
                <a:gd name="connsiteY48" fmla="*/ 143554 h 2391454"/>
                <a:gd name="connsiteX49" fmla="*/ 2228850 w 2800350"/>
                <a:gd name="connsiteY49" fmla="*/ 124504 h 2391454"/>
                <a:gd name="connsiteX50" fmla="*/ 2171700 w 2800350"/>
                <a:gd name="connsiteY50" fmla="*/ 105454 h 2391454"/>
                <a:gd name="connsiteX51" fmla="*/ 2114550 w 2800350"/>
                <a:gd name="connsiteY51" fmla="*/ 86404 h 2391454"/>
                <a:gd name="connsiteX52" fmla="*/ 2028825 w 2800350"/>
                <a:gd name="connsiteY52" fmla="*/ 57829 h 2391454"/>
                <a:gd name="connsiteX53" fmla="*/ 1962150 w 2800350"/>
                <a:gd name="connsiteY53" fmla="*/ 38779 h 2391454"/>
                <a:gd name="connsiteX54" fmla="*/ 1876425 w 2800350"/>
                <a:gd name="connsiteY54" fmla="*/ 29254 h 2391454"/>
                <a:gd name="connsiteX55" fmla="*/ 1809750 w 2800350"/>
                <a:gd name="connsiteY55" fmla="*/ 10204 h 2391454"/>
                <a:gd name="connsiteX56" fmla="*/ 1466850 w 2800350"/>
                <a:gd name="connsiteY56" fmla="*/ 10204 h 2391454"/>
                <a:gd name="connsiteX57" fmla="*/ 1381125 w 2800350"/>
                <a:gd name="connsiteY57" fmla="*/ 38779 h 2391454"/>
                <a:gd name="connsiteX58" fmla="*/ 1352550 w 2800350"/>
                <a:gd name="connsiteY58" fmla="*/ 48304 h 2391454"/>
                <a:gd name="connsiteX59" fmla="*/ 1323975 w 2800350"/>
                <a:gd name="connsiteY59" fmla="*/ 67354 h 2391454"/>
                <a:gd name="connsiteX60" fmla="*/ 1257300 w 2800350"/>
                <a:gd name="connsiteY60" fmla="*/ 86404 h 2391454"/>
                <a:gd name="connsiteX61" fmla="*/ 1228725 w 2800350"/>
                <a:gd name="connsiteY61" fmla="*/ 105454 h 2391454"/>
                <a:gd name="connsiteX62" fmla="*/ 1171575 w 2800350"/>
                <a:gd name="connsiteY62" fmla="*/ 124504 h 2391454"/>
                <a:gd name="connsiteX63" fmla="*/ 1143000 w 2800350"/>
                <a:gd name="connsiteY63" fmla="*/ 134029 h 2391454"/>
                <a:gd name="connsiteX64" fmla="*/ 1085850 w 2800350"/>
                <a:gd name="connsiteY64" fmla="*/ 172129 h 2391454"/>
                <a:gd name="connsiteX65" fmla="*/ 1047750 w 2800350"/>
                <a:gd name="connsiteY65" fmla="*/ 181654 h 2391454"/>
                <a:gd name="connsiteX66" fmla="*/ 971550 w 2800350"/>
                <a:gd name="connsiteY66" fmla="*/ 219754 h 2391454"/>
                <a:gd name="connsiteX67" fmla="*/ 942975 w 2800350"/>
                <a:gd name="connsiteY67" fmla="*/ 229279 h 2391454"/>
                <a:gd name="connsiteX68" fmla="*/ 885825 w 2800350"/>
                <a:gd name="connsiteY68" fmla="*/ 267379 h 2391454"/>
                <a:gd name="connsiteX69" fmla="*/ 819150 w 2800350"/>
                <a:gd name="connsiteY69" fmla="*/ 305479 h 2391454"/>
                <a:gd name="connsiteX70" fmla="*/ 781050 w 2800350"/>
                <a:gd name="connsiteY70" fmla="*/ 324529 h 2391454"/>
                <a:gd name="connsiteX71" fmla="*/ 723900 w 2800350"/>
                <a:gd name="connsiteY71" fmla="*/ 381679 h 2391454"/>
                <a:gd name="connsiteX72" fmla="*/ 666750 w 2800350"/>
                <a:gd name="connsiteY72" fmla="*/ 419779 h 2391454"/>
                <a:gd name="connsiteX73" fmla="*/ 638175 w 2800350"/>
                <a:gd name="connsiteY73" fmla="*/ 438829 h 2391454"/>
                <a:gd name="connsiteX74" fmla="*/ 590550 w 2800350"/>
                <a:gd name="connsiteY74" fmla="*/ 486454 h 2391454"/>
                <a:gd name="connsiteX75" fmla="*/ 542925 w 2800350"/>
                <a:gd name="connsiteY75" fmla="*/ 505504 h 2391454"/>
                <a:gd name="connsiteX76" fmla="*/ 476250 w 2800350"/>
                <a:gd name="connsiteY76" fmla="*/ 562654 h 2391454"/>
                <a:gd name="connsiteX77" fmla="*/ 419100 w 2800350"/>
                <a:gd name="connsiteY77" fmla="*/ 629329 h 2391454"/>
                <a:gd name="connsiteX78" fmla="*/ 400050 w 2800350"/>
                <a:gd name="connsiteY78" fmla="*/ 657904 h 2391454"/>
                <a:gd name="connsiteX79" fmla="*/ 371475 w 2800350"/>
                <a:gd name="connsiteY79" fmla="*/ 686479 h 2391454"/>
                <a:gd name="connsiteX80" fmla="*/ 323850 w 2800350"/>
                <a:gd name="connsiteY80" fmla="*/ 762679 h 2391454"/>
                <a:gd name="connsiteX81" fmla="*/ 295275 w 2800350"/>
                <a:gd name="connsiteY81" fmla="*/ 800779 h 2391454"/>
                <a:gd name="connsiteX82" fmla="*/ 276225 w 2800350"/>
                <a:gd name="connsiteY82" fmla="*/ 838879 h 2391454"/>
                <a:gd name="connsiteX83" fmla="*/ 257175 w 2800350"/>
                <a:gd name="connsiteY83" fmla="*/ 896029 h 2391454"/>
                <a:gd name="connsiteX84" fmla="*/ 200025 w 2800350"/>
                <a:gd name="connsiteY84" fmla="*/ 972229 h 2391454"/>
                <a:gd name="connsiteX85" fmla="*/ 161925 w 2800350"/>
                <a:gd name="connsiteY85" fmla="*/ 1038904 h 2391454"/>
                <a:gd name="connsiteX86" fmla="*/ 133350 w 2800350"/>
                <a:gd name="connsiteY86" fmla="*/ 1105579 h 2391454"/>
                <a:gd name="connsiteX87" fmla="*/ 114300 w 2800350"/>
                <a:gd name="connsiteY87" fmla="*/ 1134154 h 2391454"/>
                <a:gd name="connsiteX88" fmla="*/ 85725 w 2800350"/>
                <a:gd name="connsiteY88" fmla="*/ 1229404 h 2391454"/>
                <a:gd name="connsiteX89" fmla="*/ 66675 w 2800350"/>
                <a:gd name="connsiteY89" fmla="*/ 1286554 h 2391454"/>
                <a:gd name="connsiteX90" fmla="*/ 47625 w 2800350"/>
                <a:gd name="connsiteY90" fmla="*/ 1372279 h 2391454"/>
                <a:gd name="connsiteX91" fmla="*/ 38100 w 2800350"/>
                <a:gd name="connsiteY91" fmla="*/ 1400854 h 2391454"/>
                <a:gd name="connsiteX92" fmla="*/ 0 w 2800350"/>
                <a:gd name="connsiteY92" fmla="*/ 1486579 h 2391454"/>
                <a:gd name="connsiteX93" fmla="*/ 9525 w 2800350"/>
                <a:gd name="connsiteY93" fmla="*/ 1648504 h 2391454"/>
                <a:gd name="connsiteX94" fmla="*/ 28575 w 2800350"/>
                <a:gd name="connsiteY94" fmla="*/ 1734229 h 2391454"/>
                <a:gd name="connsiteX95" fmla="*/ 47625 w 2800350"/>
                <a:gd name="connsiteY95" fmla="*/ 1819954 h 2391454"/>
                <a:gd name="connsiteX96" fmla="*/ 66675 w 2800350"/>
                <a:gd name="connsiteY96" fmla="*/ 1848529 h 2391454"/>
                <a:gd name="connsiteX97" fmla="*/ 95250 w 2800350"/>
                <a:gd name="connsiteY97" fmla="*/ 1924729 h 2391454"/>
                <a:gd name="connsiteX98" fmla="*/ 114300 w 2800350"/>
                <a:gd name="connsiteY98" fmla="*/ 1953304 h 2391454"/>
                <a:gd name="connsiteX99" fmla="*/ 161925 w 2800350"/>
                <a:gd name="connsiteY99" fmla="*/ 2077129 h 2391454"/>
                <a:gd name="connsiteX100" fmla="*/ 180975 w 2800350"/>
                <a:gd name="connsiteY100" fmla="*/ 2105704 h 2391454"/>
                <a:gd name="connsiteX101" fmla="*/ 247650 w 2800350"/>
                <a:gd name="connsiteY101" fmla="*/ 2172379 h 2391454"/>
                <a:gd name="connsiteX102" fmla="*/ 342900 w 2800350"/>
                <a:gd name="connsiteY102" fmla="*/ 2296204 h 2391454"/>
                <a:gd name="connsiteX103" fmla="*/ 400050 w 2800350"/>
                <a:gd name="connsiteY103" fmla="*/ 2353354 h 2391454"/>
                <a:gd name="connsiteX104" fmla="*/ 428625 w 2800350"/>
                <a:gd name="connsiteY104" fmla="*/ 2362879 h 2391454"/>
                <a:gd name="connsiteX105" fmla="*/ 457200 w 2800350"/>
                <a:gd name="connsiteY105" fmla="*/ 2381929 h 2391454"/>
                <a:gd name="connsiteX106" fmla="*/ 542925 w 2800350"/>
                <a:gd name="connsiteY106" fmla="*/ 2391454 h 2391454"/>
                <a:gd name="connsiteX107" fmla="*/ 628650 w 2800350"/>
                <a:gd name="connsiteY107" fmla="*/ 2381929 h 2391454"/>
                <a:gd name="connsiteX108" fmla="*/ 685800 w 2800350"/>
                <a:gd name="connsiteY108" fmla="*/ 2362879 h 2391454"/>
                <a:gd name="connsiteX109" fmla="*/ 714375 w 2800350"/>
                <a:gd name="connsiteY109" fmla="*/ 2353354 h 2391454"/>
                <a:gd name="connsiteX110" fmla="*/ 762000 w 2800350"/>
                <a:gd name="connsiteY110" fmla="*/ 2343829 h 2391454"/>
                <a:gd name="connsiteX111" fmla="*/ 857250 w 2800350"/>
                <a:gd name="connsiteY111" fmla="*/ 2277154 h 2391454"/>
                <a:gd name="connsiteX112" fmla="*/ 885825 w 2800350"/>
                <a:gd name="connsiteY112" fmla="*/ 2258104 h 2391454"/>
                <a:gd name="connsiteX113" fmla="*/ 914400 w 2800350"/>
                <a:gd name="connsiteY113" fmla="*/ 2248579 h 2391454"/>
                <a:gd name="connsiteX114" fmla="*/ 942975 w 2800350"/>
                <a:gd name="connsiteY114" fmla="*/ 2229529 h 2391454"/>
                <a:gd name="connsiteX115" fmla="*/ 1038225 w 2800350"/>
                <a:gd name="connsiteY115" fmla="*/ 2210479 h 2391454"/>
                <a:gd name="connsiteX116" fmla="*/ 1076325 w 2800350"/>
                <a:gd name="connsiteY116" fmla="*/ 2200954 h 2391454"/>
                <a:gd name="connsiteX117" fmla="*/ 1190625 w 2800350"/>
                <a:gd name="connsiteY117" fmla="*/ 2210479 h 2391454"/>
                <a:gd name="connsiteX118" fmla="*/ 1247775 w 2800350"/>
                <a:gd name="connsiteY118" fmla="*/ 2229529 h 2391454"/>
                <a:gd name="connsiteX119" fmla="*/ 1390650 w 2800350"/>
                <a:gd name="connsiteY119" fmla="*/ 2277154 h 2391454"/>
                <a:gd name="connsiteX120" fmla="*/ 1419225 w 2800350"/>
                <a:gd name="connsiteY120" fmla="*/ 2286679 h 2391454"/>
                <a:gd name="connsiteX121" fmla="*/ 1447800 w 2800350"/>
                <a:gd name="connsiteY121" fmla="*/ 2296204 h 2391454"/>
                <a:gd name="connsiteX122" fmla="*/ 1485900 w 2800350"/>
                <a:gd name="connsiteY122" fmla="*/ 2305729 h 2391454"/>
                <a:gd name="connsiteX123" fmla="*/ 1533525 w 2800350"/>
                <a:gd name="connsiteY123" fmla="*/ 2315254 h 2391454"/>
                <a:gd name="connsiteX124" fmla="*/ 1562100 w 2800350"/>
                <a:gd name="connsiteY124" fmla="*/ 2324779 h 2391454"/>
                <a:gd name="connsiteX125" fmla="*/ 1638300 w 2800350"/>
                <a:gd name="connsiteY125" fmla="*/ 2315254 h 2391454"/>
                <a:gd name="connsiteX126" fmla="*/ 1724025 w 2800350"/>
                <a:gd name="connsiteY126" fmla="*/ 2296204 h 239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2800350" h="2391454">
                  <a:moveTo>
                    <a:pt x="1724025" y="2296204"/>
                  </a:moveTo>
                  <a:lnTo>
                    <a:pt x="1724025" y="2296204"/>
                  </a:lnTo>
                  <a:cubicBezTo>
                    <a:pt x="1819015" y="2306758"/>
                    <a:pt x="1826984" y="2313034"/>
                    <a:pt x="1933575" y="2296204"/>
                  </a:cubicBezTo>
                  <a:cubicBezTo>
                    <a:pt x="2005406" y="2284862"/>
                    <a:pt x="1971839" y="2281834"/>
                    <a:pt x="2019300" y="2258104"/>
                  </a:cubicBezTo>
                  <a:cubicBezTo>
                    <a:pt x="2028280" y="2253614"/>
                    <a:pt x="2038895" y="2253069"/>
                    <a:pt x="2047875" y="2248579"/>
                  </a:cubicBezTo>
                  <a:cubicBezTo>
                    <a:pt x="2121733" y="2211650"/>
                    <a:pt x="2033201" y="2243945"/>
                    <a:pt x="2105025" y="2220004"/>
                  </a:cubicBezTo>
                  <a:cubicBezTo>
                    <a:pt x="2137913" y="2187116"/>
                    <a:pt x="2133664" y="2194059"/>
                    <a:pt x="2162175" y="2153329"/>
                  </a:cubicBezTo>
                  <a:cubicBezTo>
                    <a:pt x="2175305" y="2134572"/>
                    <a:pt x="2193035" y="2117899"/>
                    <a:pt x="2200275" y="2096179"/>
                  </a:cubicBezTo>
                  <a:cubicBezTo>
                    <a:pt x="2206096" y="2078716"/>
                    <a:pt x="2217792" y="2026921"/>
                    <a:pt x="2238375" y="2010454"/>
                  </a:cubicBezTo>
                  <a:cubicBezTo>
                    <a:pt x="2246215" y="2004182"/>
                    <a:pt x="2258173" y="2005805"/>
                    <a:pt x="2266950" y="2000929"/>
                  </a:cubicBezTo>
                  <a:cubicBezTo>
                    <a:pt x="2286964" y="1989810"/>
                    <a:pt x="2324100" y="1962829"/>
                    <a:pt x="2324100" y="1962829"/>
                  </a:cubicBezTo>
                  <a:cubicBezTo>
                    <a:pt x="2327275" y="1953304"/>
                    <a:pt x="2326525" y="1941354"/>
                    <a:pt x="2333625" y="1934254"/>
                  </a:cubicBezTo>
                  <a:cubicBezTo>
                    <a:pt x="2340725" y="1927154"/>
                    <a:pt x="2356364" y="1932899"/>
                    <a:pt x="2362200" y="1924729"/>
                  </a:cubicBezTo>
                  <a:cubicBezTo>
                    <a:pt x="2373872" y="1908389"/>
                    <a:pt x="2377312" y="1887270"/>
                    <a:pt x="2381250" y="1867579"/>
                  </a:cubicBezTo>
                  <a:cubicBezTo>
                    <a:pt x="2400615" y="1770753"/>
                    <a:pt x="2380774" y="1859720"/>
                    <a:pt x="2400300" y="1791379"/>
                  </a:cubicBezTo>
                  <a:cubicBezTo>
                    <a:pt x="2403896" y="1778792"/>
                    <a:pt x="2406063" y="1765818"/>
                    <a:pt x="2409825" y="1753279"/>
                  </a:cubicBezTo>
                  <a:cubicBezTo>
                    <a:pt x="2415595" y="1734045"/>
                    <a:pt x="2417736" y="1712837"/>
                    <a:pt x="2428875" y="1696129"/>
                  </a:cubicBezTo>
                  <a:cubicBezTo>
                    <a:pt x="2441575" y="1677079"/>
                    <a:pt x="2459735" y="1660699"/>
                    <a:pt x="2466975" y="1638979"/>
                  </a:cubicBezTo>
                  <a:cubicBezTo>
                    <a:pt x="2470150" y="1629454"/>
                    <a:pt x="2470931" y="1618758"/>
                    <a:pt x="2476500" y="1610404"/>
                  </a:cubicBezTo>
                  <a:cubicBezTo>
                    <a:pt x="2483972" y="1599196"/>
                    <a:pt x="2496805" y="1592462"/>
                    <a:pt x="2505075" y="1581829"/>
                  </a:cubicBezTo>
                  <a:cubicBezTo>
                    <a:pt x="2564912" y="1504896"/>
                    <a:pt x="2516432" y="1542508"/>
                    <a:pt x="2571750" y="1505629"/>
                  </a:cubicBezTo>
                  <a:cubicBezTo>
                    <a:pt x="2588683" y="1480229"/>
                    <a:pt x="2593988" y="1468224"/>
                    <a:pt x="2619375" y="1448479"/>
                  </a:cubicBezTo>
                  <a:lnTo>
                    <a:pt x="2705100" y="1391329"/>
                  </a:lnTo>
                  <a:lnTo>
                    <a:pt x="2733675" y="1372279"/>
                  </a:lnTo>
                  <a:lnTo>
                    <a:pt x="2762250" y="1353229"/>
                  </a:lnTo>
                  <a:cubicBezTo>
                    <a:pt x="2786191" y="1281405"/>
                    <a:pt x="2753896" y="1369937"/>
                    <a:pt x="2790825" y="1296079"/>
                  </a:cubicBezTo>
                  <a:cubicBezTo>
                    <a:pt x="2795315" y="1287099"/>
                    <a:pt x="2797175" y="1277029"/>
                    <a:pt x="2800350" y="1267504"/>
                  </a:cubicBezTo>
                  <a:cubicBezTo>
                    <a:pt x="2797175" y="1194479"/>
                    <a:pt x="2795854" y="1121350"/>
                    <a:pt x="2790825" y="1048429"/>
                  </a:cubicBezTo>
                  <a:cubicBezTo>
                    <a:pt x="2786918" y="991782"/>
                    <a:pt x="2783628" y="1004191"/>
                    <a:pt x="2771775" y="962704"/>
                  </a:cubicBezTo>
                  <a:cubicBezTo>
                    <a:pt x="2742886" y="861592"/>
                    <a:pt x="2786987" y="997393"/>
                    <a:pt x="2743200" y="876979"/>
                  </a:cubicBezTo>
                  <a:cubicBezTo>
                    <a:pt x="2736338" y="858108"/>
                    <a:pt x="2735289" y="836537"/>
                    <a:pt x="2724150" y="819829"/>
                  </a:cubicBezTo>
                  <a:cubicBezTo>
                    <a:pt x="2717800" y="810304"/>
                    <a:pt x="2710220" y="801493"/>
                    <a:pt x="2705100" y="791254"/>
                  </a:cubicBezTo>
                  <a:cubicBezTo>
                    <a:pt x="2700610" y="782274"/>
                    <a:pt x="2700065" y="771659"/>
                    <a:pt x="2695575" y="762679"/>
                  </a:cubicBezTo>
                  <a:cubicBezTo>
                    <a:pt x="2690455" y="752440"/>
                    <a:pt x="2681645" y="744343"/>
                    <a:pt x="2676525" y="734104"/>
                  </a:cubicBezTo>
                  <a:cubicBezTo>
                    <a:pt x="2637090" y="655234"/>
                    <a:pt x="2702545" y="758846"/>
                    <a:pt x="2647950" y="676954"/>
                  </a:cubicBezTo>
                  <a:cubicBezTo>
                    <a:pt x="2644898" y="664747"/>
                    <a:pt x="2635732" y="623944"/>
                    <a:pt x="2628900" y="610279"/>
                  </a:cubicBezTo>
                  <a:cubicBezTo>
                    <a:pt x="2623780" y="600040"/>
                    <a:pt x="2614499" y="592165"/>
                    <a:pt x="2609850" y="581704"/>
                  </a:cubicBezTo>
                  <a:cubicBezTo>
                    <a:pt x="2601695" y="563354"/>
                    <a:pt x="2599780" y="542515"/>
                    <a:pt x="2590800" y="524554"/>
                  </a:cubicBezTo>
                  <a:cubicBezTo>
                    <a:pt x="2584450" y="511854"/>
                    <a:pt x="2576736" y="499749"/>
                    <a:pt x="2571750" y="486454"/>
                  </a:cubicBezTo>
                  <a:cubicBezTo>
                    <a:pt x="2546180" y="418266"/>
                    <a:pt x="2581748" y="477756"/>
                    <a:pt x="2543175" y="410254"/>
                  </a:cubicBezTo>
                  <a:cubicBezTo>
                    <a:pt x="2537495" y="400315"/>
                    <a:pt x="2533064" y="388830"/>
                    <a:pt x="2524125" y="381679"/>
                  </a:cubicBezTo>
                  <a:cubicBezTo>
                    <a:pt x="2516285" y="375407"/>
                    <a:pt x="2505075" y="375329"/>
                    <a:pt x="2495550" y="372154"/>
                  </a:cubicBezTo>
                  <a:cubicBezTo>
                    <a:pt x="2492375" y="362629"/>
                    <a:pt x="2491594" y="351933"/>
                    <a:pt x="2486025" y="343579"/>
                  </a:cubicBezTo>
                  <a:cubicBezTo>
                    <a:pt x="2471357" y="321577"/>
                    <a:pt x="2449960" y="310011"/>
                    <a:pt x="2428875" y="295954"/>
                  </a:cubicBezTo>
                  <a:cubicBezTo>
                    <a:pt x="2410332" y="240324"/>
                    <a:pt x="2433859" y="291413"/>
                    <a:pt x="2390775" y="248329"/>
                  </a:cubicBezTo>
                  <a:cubicBezTo>
                    <a:pt x="2382680" y="240234"/>
                    <a:pt x="2379820" y="227849"/>
                    <a:pt x="2371725" y="219754"/>
                  </a:cubicBezTo>
                  <a:cubicBezTo>
                    <a:pt x="2363630" y="211659"/>
                    <a:pt x="2351944" y="208033"/>
                    <a:pt x="2343150" y="200704"/>
                  </a:cubicBezTo>
                  <a:cubicBezTo>
                    <a:pt x="2311552" y="174372"/>
                    <a:pt x="2321473" y="170816"/>
                    <a:pt x="2286000" y="153079"/>
                  </a:cubicBezTo>
                  <a:cubicBezTo>
                    <a:pt x="2277020" y="148589"/>
                    <a:pt x="2266405" y="148044"/>
                    <a:pt x="2257425" y="143554"/>
                  </a:cubicBezTo>
                  <a:cubicBezTo>
                    <a:pt x="2247186" y="138434"/>
                    <a:pt x="2239311" y="129153"/>
                    <a:pt x="2228850" y="124504"/>
                  </a:cubicBezTo>
                  <a:cubicBezTo>
                    <a:pt x="2210500" y="116349"/>
                    <a:pt x="2190750" y="111804"/>
                    <a:pt x="2171700" y="105454"/>
                  </a:cubicBezTo>
                  <a:lnTo>
                    <a:pt x="2114550" y="86404"/>
                  </a:lnTo>
                  <a:lnTo>
                    <a:pt x="2028825" y="57829"/>
                  </a:lnTo>
                  <a:cubicBezTo>
                    <a:pt x="2007487" y="50716"/>
                    <a:pt x="1984362" y="42196"/>
                    <a:pt x="1962150" y="38779"/>
                  </a:cubicBezTo>
                  <a:cubicBezTo>
                    <a:pt x="1933733" y="34407"/>
                    <a:pt x="1905000" y="32429"/>
                    <a:pt x="1876425" y="29254"/>
                  </a:cubicBezTo>
                  <a:cubicBezTo>
                    <a:pt x="1854200" y="22904"/>
                    <a:pt x="1832723" y="12757"/>
                    <a:pt x="1809750" y="10204"/>
                  </a:cubicBezTo>
                  <a:cubicBezTo>
                    <a:pt x="1653365" y="-7172"/>
                    <a:pt x="1614698" y="964"/>
                    <a:pt x="1466850" y="10204"/>
                  </a:cubicBezTo>
                  <a:lnTo>
                    <a:pt x="1381125" y="38779"/>
                  </a:lnTo>
                  <a:cubicBezTo>
                    <a:pt x="1371600" y="41954"/>
                    <a:pt x="1360904" y="42735"/>
                    <a:pt x="1352550" y="48304"/>
                  </a:cubicBezTo>
                  <a:cubicBezTo>
                    <a:pt x="1343025" y="54654"/>
                    <a:pt x="1334497" y="62845"/>
                    <a:pt x="1323975" y="67354"/>
                  </a:cubicBezTo>
                  <a:cubicBezTo>
                    <a:pt x="1281249" y="85665"/>
                    <a:pt x="1294371" y="67868"/>
                    <a:pt x="1257300" y="86404"/>
                  </a:cubicBezTo>
                  <a:cubicBezTo>
                    <a:pt x="1247061" y="91524"/>
                    <a:pt x="1239186" y="100805"/>
                    <a:pt x="1228725" y="105454"/>
                  </a:cubicBezTo>
                  <a:cubicBezTo>
                    <a:pt x="1210375" y="113609"/>
                    <a:pt x="1190625" y="118154"/>
                    <a:pt x="1171575" y="124504"/>
                  </a:cubicBezTo>
                  <a:cubicBezTo>
                    <a:pt x="1162050" y="127679"/>
                    <a:pt x="1151354" y="128460"/>
                    <a:pt x="1143000" y="134029"/>
                  </a:cubicBezTo>
                  <a:cubicBezTo>
                    <a:pt x="1123950" y="146729"/>
                    <a:pt x="1108062" y="166576"/>
                    <a:pt x="1085850" y="172129"/>
                  </a:cubicBezTo>
                  <a:cubicBezTo>
                    <a:pt x="1073150" y="175304"/>
                    <a:pt x="1059834" y="176619"/>
                    <a:pt x="1047750" y="181654"/>
                  </a:cubicBezTo>
                  <a:cubicBezTo>
                    <a:pt x="1021536" y="192576"/>
                    <a:pt x="998491" y="210774"/>
                    <a:pt x="971550" y="219754"/>
                  </a:cubicBezTo>
                  <a:cubicBezTo>
                    <a:pt x="962025" y="222929"/>
                    <a:pt x="951752" y="224403"/>
                    <a:pt x="942975" y="229279"/>
                  </a:cubicBezTo>
                  <a:cubicBezTo>
                    <a:pt x="922961" y="240398"/>
                    <a:pt x="906303" y="257140"/>
                    <a:pt x="885825" y="267379"/>
                  </a:cubicBezTo>
                  <a:cubicBezTo>
                    <a:pt x="770690" y="324946"/>
                    <a:pt x="913392" y="251627"/>
                    <a:pt x="819150" y="305479"/>
                  </a:cubicBezTo>
                  <a:cubicBezTo>
                    <a:pt x="806822" y="312524"/>
                    <a:pt x="792138" y="315659"/>
                    <a:pt x="781050" y="324529"/>
                  </a:cubicBezTo>
                  <a:cubicBezTo>
                    <a:pt x="760013" y="341359"/>
                    <a:pt x="746316" y="366735"/>
                    <a:pt x="723900" y="381679"/>
                  </a:cubicBezTo>
                  <a:lnTo>
                    <a:pt x="666750" y="419779"/>
                  </a:lnTo>
                  <a:cubicBezTo>
                    <a:pt x="657225" y="426129"/>
                    <a:pt x="646270" y="430734"/>
                    <a:pt x="638175" y="438829"/>
                  </a:cubicBezTo>
                  <a:cubicBezTo>
                    <a:pt x="622300" y="454704"/>
                    <a:pt x="608942" y="473579"/>
                    <a:pt x="590550" y="486454"/>
                  </a:cubicBezTo>
                  <a:cubicBezTo>
                    <a:pt x="576543" y="496259"/>
                    <a:pt x="557871" y="497201"/>
                    <a:pt x="542925" y="505504"/>
                  </a:cubicBezTo>
                  <a:cubicBezTo>
                    <a:pt x="520536" y="517942"/>
                    <a:pt x="493575" y="543404"/>
                    <a:pt x="476250" y="562654"/>
                  </a:cubicBezTo>
                  <a:cubicBezTo>
                    <a:pt x="456668" y="584412"/>
                    <a:pt x="437386" y="606471"/>
                    <a:pt x="419100" y="629329"/>
                  </a:cubicBezTo>
                  <a:cubicBezTo>
                    <a:pt x="411949" y="638268"/>
                    <a:pt x="407379" y="649110"/>
                    <a:pt x="400050" y="657904"/>
                  </a:cubicBezTo>
                  <a:cubicBezTo>
                    <a:pt x="391426" y="668252"/>
                    <a:pt x="380099" y="676131"/>
                    <a:pt x="371475" y="686479"/>
                  </a:cubicBezTo>
                  <a:cubicBezTo>
                    <a:pt x="359635" y="700686"/>
                    <a:pt x="330046" y="753385"/>
                    <a:pt x="323850" y="762679"/>
                  </a:cubicBezTo>
                  <a:cubicBezTo>
                    <a:pt x="315044" y="775888"/>
                    <a:pt x="303689" y="787317"/>
                    <a:pt x="295275" y="800779"/>
                  </a:cubicBezTo>
                  <a:cubicBezTo>
                    <a:pt x="287750" y="812820"/>
                    <a:pt x="281498" y="825696"/>
                    <a:pt x="276225" y="838879"/>
                  </a:cubicBezTo>
                  <a:cubicBezTo>
                    <a:pt x="268767" y="857523"/>
                    <a:pt x="269223" y="879965"/>
                    <a:pt x="257175" y="896029"/>
                  </a:cubicBezTo>
                  <a:cubicBezTo>
                    <a:pt x="238125" y="921429"/>
                    <a:pt x="214224" y="943831"/>
                    <a:pt x="200025" y="972229"/>
                  </a:cubicBezTo>
                  <a:cubicBezTo>
                    <a:pt x="142458" y="1087364"/>
                    <a:pt x="215777" y="944662"/>
                    <a:pt x="161925" y="1038904"/>
                  </a:cubicBezTo>
                  <a:cubicBezTo>
                    <a:pt x="82643" y="1177647"/>
                    <a:pt x="186780" y="998718"/>
                    <a:pt x="133350" y="1105579"/>
                  </a:cubicBezTo>
                  <a:cubicBezTo>
                    <a:pt x="128230" y="1115818"/>
                    <a:pt x="120650" y="1124629"/>
                    <a:pt x="114300" y="1134154"/>
                  </a:cubicBezTo>
                  <a:cubicBezTo>
                    <a:pt x="99905" y="1191735"/>
                    <a:pt x="108915" y="1159835"/>
                    <a:pt x="85725" y="1229404"/>
                  </a:cubicBezTo>
                  <a:cubicBezTo>
                    <a:pt x="79375" y="1248454"/>
                    <a:pt x="70613" y="1266863"/>
                    <a:pt x="66675" y="1286554"/>
                  </a:cubicBezTo>
                  <a:cubicBezTo>
                    <a:pt x="60128" y="1319290"/>
                    <a:pt x="56593" y="1340892"/>
                    <a:pt x="47625" y="1372279"/>
                  </a:cubicBezTo>
                  <a:cubicBezTo>
                    <a:pt x="44867" y="1381933"/>
                    <a:pt x="42178" y="1391679"/>
                    <a:pt x="38100" y="1400854"/>
                  </a:cubicBezTo>
                  <a:cubicBezTo>
                    <a:pt x="-5987" y="1500049"/>
                    <a:pt x="21456" y="1422211"/>
                    <a:pt x="0" y="1486579"/>
                  </a:cubicBezTo>
                  <a:cubicBezTo>
                    <a:pt x="3175" y="1540554"/>
                    <a:pt x="4630" y="1594658"/>
                    <a:pt x="9525" y="1648504"/>
                  </a:cubicBezTo>
                  <a:cubicBezTo>
                    <a:pt x="11735" y="1672812"/>
                    <a:pt x="23115" y="1709657"/>
                    <a:pt x="28575" y="1734229"/>
                  </a:cubicBezTo>
                  <a:cubicBezTo>
                    <a:pt x="30661" y="1743618"/>
                    <a:pt x="42264" y="1807446"/>
                    <a:pt x="47625" y="1819954"/>
                  </a:cubicBezTo>
                  <a:cubicBezTo>
                    <a:pt x="52134" y="1830476"/>
                    <a:pt x="60325" y="1839004"/>
                    <a:pt x="66675" y="1848529"/>
                  </a:cubicBezTo>
                  <a:cubicBezTo>
                    <a:pt x="77093" y="1890199"/>
                    <a:pt x="73113" y="1885989"/>
                    <a:pt x="95250" y="1924729"/>
                  </a:cubicBezTo>
                  <a:cubicBezTo>
                    <a:pt x="100930" y="1934668"/>
                    <a:pt x="109897" y="1942737"/>
                    <a:pt x="114300" y="1953304"/>
                  </a:cubicBezTo>
                  <a:cubicBezTo>
                    <a:pt x="151354" y="2042233"/>
                    <a:pt x="127524" y="2016928"/>
                    <a:pt x="161925" y="2077129"/>
                  </a:cubicBezTo>
                  <a:cubicBezTo>
                    <a:pt x="167605" y="2087068"/>
                    <a:pt x="173317" y="2097195"/>
                    <a:pt x="180975" y="2105704"/>
                  </a:cubicBezTo>
                  <a:cubicBezTo>
                    <a:pt x="202001" y="2129066"/>
                    <a:pt x="230215" y="2146227"/>
                    <a:pt x="247650" y="2172379"/>
                  </a:cubicBezTo>
                  <a:cubicBezTo>
                    <a:pt x="290716" y="2236979"/>
                    <a:pt x="285260" y="2233761"/>
                    <a:pt x="342900" y="2296204"/>
                  </a:cubicBezTo>
                  <a:cubicBezTo>
                    <a:pt x="361173" y="2316000"/>
                    <a:pt x="374492" y="2344835"/>
                    <a:pt x="400050" y="2353354"/>
                  </a:cubicBezTo>
                  <a:cubicBezTo>
                    <a:pt x="409575" y="2356529"/>
                    <a:pt x="419645" y="2358389"/>
                    <a:pt x="428625" y="2362879"/>
                  </a:cubicBezTo>
                  <a:cubicBezTo>
                    <a:pt x="438864" y="2367999"/>
                    <a:pt x="446094" y="2379153"/>
                    <a:pt x="457200" y="2381929"/>
                  </a:cubicBezTo>
                  <a:cubicBezTo>
                    <a:pt x="485092" y="2388902"/>
                    <a:pt x="514350" y="2388279"/>
                    <a:pt x="542925" y="2391454"/>
                  </a:cubicBezTo>
                  <a:cubicBezTo>
                    <a:pt x="571500" y="2388279"/>
                    <a:pt x="600457" y="2387568"/>
                    <a:pt x="628650" y="2381929"/>
                  </a:cubicBezTo>
                  <a:cubicBezTo>
                    <a:pt x="648341" y="2377991"/>
                    <a:pt x="666750" y="2369229"/>
                    <a:pt x="685800" y="2362879"/>
                  </a:cubicBezTo>
                  <a:cubicBezTo>
                    <a:pt x="695325" y="2359704"/>
                    <a:pt x="704530" y="2355323"/>
                    <a:pt x="714375" y="2353354"/>
                  </a:cubicBezTo>
                  <a:lnTo>
                    <a:pt x="762000" y="2343829"/>
                  </a:lnTo>
                  <a:cubicBezTo>
                    <a:pt x="818416" y="2301517"/>
                    <a:pt x="786891" y="2324060"/>
                    <a:pt x="857250" y="2277154"/>
                  </a:cubicBezTo>
                  <a:cubicBezTo>
                    <a:pt x="866775" y="2270804"/>
                    <a:pt x="874965" y="2261724"/>
                    <a:pt x="885825" y="2258104"/>
                  </a:cubicBezTo>
                  <a:cubicBezTo>
                    <a:pt x="895350" y="2254929"/>
                    <a:pt x="905420" y="2253069"/>
                    <a:pt x="914400" y="2248579"/>
                  </a:cubicBezTo>
                  <a:cubicBezTo>
                    <a:pt x="924639" y="2243459"/>
                    <a:pt x="932034" y="2232896"/>
                    <a:pt x="942975" y="2229529"/>
                  </a:cubicBezTo>
                  <a:cubicBezTo>
                    <a:pt x="973922" y="2220007"/>
                    <a:pt x="1006565" y="2217263"/>
                    <a:pt x="1038225" y="2210479"/>
                  </a:cubicBezTo>
                  <a:cubicBezTo>
                    <a:pt x="1051025" y="2207736"/>
                    <a:pt x="1063625" y="2204129"/>
                    <a:pt x="1076325" y="2200954"/>
                  </a:cubicBezTo>
                  <a:cubicBezTo>
                    <a:pt x="1114425" y="2204129"/>
                    <a:pt x="1152913" y="2204194"/>
                    <a:pt x="1190625" y="2210479"/>
                  </a:cubicBezTo>
                  <a:cubicBezTo>
                    <a:pt x="1210432" y="2213780"/>
                    <a:pt x="1228725" y="2223179"/>
                    <a:pt x="1247775" y="2229529"/>
                  </a:cubicBezTo>
                  <a:lnTo>
                    <a:pt x="1390650" y="2277154"/>
                  </a:lnTo>
                  <a:lnTo>
                    <a:pt x="1419225" y="2286679"/>
                  </a:lnTo>
                  <a:cubicBezTo>
                    <a:pt x="1428750" y="2289854"/>
                    <a:pt x="1438060" y="2293769"/>
                    <a:pt x="1447800" y="2296204"/>
                  </a:cubicBezTo>
                  <a:cubicBezTo>
                    <a:pt x="1460500" y="2299379"/>
                    <a:pt x="1473121" y="2302889"/>
                    <a:pt x="1485900" y="2305729"/>
                  </a:cubicBezTo>
                  <a:cubicBezTo>
                    <a:pt x="1501704" y="2309241"/>
                    <a:pt x="1517819" y="2311327"/>
                    <a:pt x="1533525" y="2315254"/>
                  </a:cubicBezTo>
                  <a:cubicBezTo>
                    <a:pt x="1543265" y="2317689"/>
                    <a:pt x="1552575" y="2321604"/>
                    <a:pt x="1562100" y="2324779"/>
                  </a:cubicBezTo>
                  <a:lnTo>
                    <a:pt x="1638300" y="2315254"/>
                  </a:lnTo>
                  <a:cubicBezTo>
                    <a:pt x="1719840" y="2304382"/>
                    <a:pt x="1709738" y="2299379"/>
                    <a:pt x="1724025" y="2296204"/>
                  </a:cubicBezTo>
                  <a:close/>
                </a:path>
              </a:pathLst>
            </a:custGeom>
            <a:pattFill prst="lgGrid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53"/>
            <p:cNvSpPr/>
            <p:nvPr/>
          </p:nvSpPr>
          <p:spPr>
            <a:xfrm rot="5089090">
              <a:off x="10224181" y="2160263"/>
              <a:ext cx="646340" cy="197732"/>
            </a:xfrm>
            <a:custGeom>
              <a:avLst/>
              <a:gdLst>
                <a:gd name="connsiteX0" fmla="*/ 1724025 w 2800350"/>
                <a:gd name="connsiteY0" fmla="*/ 2296204 h 2391454"/>
                <a:gd name="connsiteX1" fmla="*/ 1724025 w 2800350"/>
                <a:gd name="connsiteY1" fmla="*/ 2296204 h 2391454"/>
                <a:gd name="connsiteX2" fmla="*/ 1933575 w 2800350"/>
                <a:gd name="connsiteY2" fmla="*/ 2296204 h 2391454"/>
                <a:gd name="connsiteX3" fmla="*/ 2019300 w 2800350"/>
                <a:gd name="connsiteY3" fmla="*/ 2258104 h 2391454"/>
                <a:gd name="connsiteX4" fmla="*/ 2047875 w 2800350"/>
                <a:gd name="connsiteY4" fmla="*/ 2248579 h 2391454"/>
                <a:gd name="connsiteX5" fmla="*/ 2105025 w 2800350"/>
                <a:gd name="connsiteY5" fmla="*/ 2220004 h 2391454"/>
                <a:gd name="connsiteX6" fmla="*/ 2162175 w 2800350"/>
                <a:gd name="connsiteY6" fmla="*/ 2153329 h 2391454"/>
                <a:gd name="connsiteX7" fmla="*/ 2200275 w 2800350"/>
                <a:gd name="connsiteY7" fmla="*/ 2096179 h 2391454"/>
                <a:gd name="connsiteX8" fmla="*/ 2238375 w 2800350"/>
                <a:gd name="connsiteY8" fmla="*/ 2010454 h 2391454"/>
                <a:gd name="connsiteX9" fmla="*/ 2266950 w 2800350"/>
                <a:gd name="connsiteY9" fmla="*/ 2000929 h 2391454"/>
                <a:gd name="connsiteX10" fmla="*/ 2324100 w 2800350"/>
                <a:gd name="connsiteY10" fmla="*/ 1962829 h 2391454"/>
                <a:gd name="connsiteX11" fmla="*/ 2333625 w 2800350"/>
                <a:gd name="connsiteY11" fmla="*/ 1934254 h 2391454"/>
                <a:gd name="connsiteX12" fmla="*/ 2362200 w 2800350"/>
                <a:gd name="connsiteY12" fmla="*/ 1924729 h 2391454"/>
                <a:gd name="connsiteX13" fmla="*/ 2381250 w 2800350"/>
                <a:gd name="connsiteY13" fmla="*/ 1867579 h 2391454"/>
                <a:gd name="connsiteX14" fmla="*/ 2400300 w 2800350"/>
                <a:gd name="connsiteY14" fmla="*/ 1791379 h 2391454"/>
                <a:gd name="connsiteX15" fmla="*/ 2409825 w 2800350"/>
                <a:gd name="connsiteY15" fmla="*/ 1753279 h 2391454"/>
                <a:gd name="connsiteX16" fmla="*/ 2428875 w 2800350"/>
                <a:gd name="connsiteY16" fmla="*/ 1696129 h 2391454"/>
                <a:gd name="connsiteX17" fmla="*/ 2466975 w 2800350"/>
                <a:gd name="connsiteY17" fmla="*/ 1638979 h 2391454"/>
                <a:gd name="connsiteX18" fmla="*/ 2476500 w 2800350"/>
                <a:gd name="connsiteY18" fmla="*/ 1610404 h 2391454"/>
                <a:gd name="connsiteX19" fmla="*/ 2505075 w 2800350"/>
                <a:gd name="connsiteY19" fmla="*/ 1581829 h 2391454"/>
                <a:gd name="connsiteX20" fmla="*/ 2571750 w 2800350"/>
                <a:gd name="connsiteY20" fmla="*/ 1505629 h 2391454"/>
                <a:gd name="connsiteX21" fmla="*/ 2619375 w 2800350"/>
                <a:gd name="connsiteY21" fmla="*/ 1448479 h 2391454"/>
                <a:gd name="connsiteX22" fmla="*/ 2705100 w 2800350"/>
                <a:gd name="connsiteY22" fmla="*/ 1391329 h 2391454"/>
                <a:gd name="connsiteX23" fmla="*/ 2733675 w 2800350"/>
                <a:gd name="connsiteY23" fmla="*/ 1372279 h 2391454"/>
                <a:gd name="connsiteX24" fmla="*/ 2762250 w 2800350"/>
                <a:gd name="connsiteY24" fmla="*/ 1353229 h 2391454"/>
                <a:gd name="connsiteX25" fmla="*/ 2790825 w 2800350"/>
                <a:gd name="connsiteY25" fmla="*/ 1296079 h 2391454"/>
                <a:gd name="connsiteX26" fmla="*/ 2800350 w 2800350"/>
                <a:gd name="connsiteY26" fmla="*/ 1267504 h 2391454"/>
                <a:gd name="connsiteX27" fmla="*/ 2790825 w 2800350"/>
                <a:gd name="connsiteY27" fmla="*/ 1048429 h 2391454"/>
                <a:gd name="connsiteX28" fmla="*/ 2771775 w 2800350"/>
                <a:gd name="connsiteY28" fmla="*/ 962704 h 2391454"/>
                <a:gd name="connsiteX29" fmla="*/ 2743200 w 2800350"/>
                <a:gd name="connsiteY29" fmla="*/ 876979 h 2391454"/>
                <a:gd name="connsiteX30" fmla="*/ 2724150 w 2800350"/>
                <a:gd name="connsiteY30" fmla="*/ 819829 h 2391454"/>
                <a:gd name="connsiteX31" fmla="*/ 2705100 w 2800350"/>
                <a:gd name="connsiteY31" fmla="*/ 791254 h 2391454"/>
                <a:gd name="connsiteX32" fmla="*/ 2695575 w 2800350"/>
                <a:gd name="connsiteY32" fmla="*/ 762679 h 2391454"/>
                <a:gd name="connsiteX33" fmla="*/ 2676525 w 2800350"/>
                <a:gd name="connsiteY33" fmla="*/ 734104 h 2391454"/>
                <a:gd name="connsiteX34" fmla="*/ 2647950 w 2800350"/>
                <a:gd name="connsiteY34" fmla="*/ 676954 h 2391454"/>
                <a:gd name="connsiteX35" fmla="*/ 2628900 w 2800350"/>
                <a:gd name="connsiteY35" fmla="*/ 610279 h 2391454"/>
                <a:gd name="connsiteX36" fmla="*/ 2609850 w 2800350"/>
                <a:gd name="connsiteY36" fmla="*/ 581704 h 2391454"/>
                <a:gd name="connsiteX37" fmla="*/ 2590800 w 2800350"/>
                <a:gd name="connsiteY37" fmla="*/ 524554 h 2391454"/>
                <a:gd name="connsiteX38" fmla="*/ 2571750 w 2800350"/>
                <a:gd name="connsiteY38" fmla="*/ 486454 h 2391454"/>
                <a:gd name="connsiteX39" fmla="*/ 2543175 w 2800350"/>
                <a:gd name="connsiteY39" fmla="*/ 410254 h 2391454"/>
                <a:gd name="connsiteX40" fmla="*/ 2524125 w 2800350"/>
                <a:gd name="connsiteY40" fmla="*/ 381679 h 2391454"/>
                <a:gd name="connsiteX41" fmla="*/ 2495550 w 2800350"/>
                <a:gd name="connsiteY41" fmla="*/ 372154 h 2391454"/>
                <a:gd name="connsiteX42" fmla="*/ 2486025 w 2800350"/>
                <a:gd name="connsiteY42" fmla="*/ 343579 h 2391454"/>
                <a:gd name="connsiteX43" fmla="*/ 2428875 w 2800350"/>
                <a:gd name="connsiteY43" fmla="*/ 295954 h 2391454"/>
                <a:gd name="connsiteX44" fmla="*/ 2390775 w 2800350"/>
                <a:gd name="connsiteY44" fmla="*/ 248329 h 2391454"/>
                <a:gd name="connsiteX45" fmla="*/ 2371725 w 2800350"/>
                <a:gd name="connsiteY45" fmla="*/ 219754 h 2391454"/>
                <a:gd name="connsiteX46" fmla="*/ 2343150 w 2800350"/>
                <a:gd name="connsiteY46" fmla="*/ 200704 h 2391454"/>
                <a:gd name="connsiteX47" fmla="*/ 2286000 w 2800350"/>
                <a:gd name="connsiteY47" fmla="*/ 153079 h 2391454"/>
                <a:gd name="connsiteX48" fmla="*/ 2257425 w 2800350"/>
                <a:gd name="connsiteY48" fmla="*/ 143554 h 2391454"/>
                <a:gd name="connsiteX49" fmla="*/ 2228850 w 2800350"/>
                <a:gd name="connsiteY49" fmla="*/ 124504 h 2391454"/>
                <a:gd name="connsiteX50" fmla="*/ 2171700 w 2800350"/>
                <a:gd name="connsiteY50" fmla="*/ 105454 h 2391454"/>
                <a:gd name="connsiteX51" fmla="*/ 2114550 w 2800350"/>
                <a:gd name="connsiteY51" fmla="*/ 86404 h 2391454"/>
                <a:gd name="connsiteX52" fmla="*/ 2028825 w 2800350"/>
                <a:gd name="connsiteY52" fmla="*/ 57829 h 2391454"/>
                <a:gd name="connsiteX53" fmla="*/ 1962150 w 2800350"/>
                <a:gd name="connsiteY53" fmla="*/ 38779 h 2391454"/>
                <a:gd name="connsiteX54" fmla="*/ 1876425 w 2800350"/>
                <a:gd name="connsiteY54" fmla="*/ 29254 h 2391454"/>
                <a:gd name="connsiteX55" fmla="*/ 1809750 w 2800350"/>
                <a:gd name="connsiteY55" fmla="*/ 10204 h 2391454"/>
                <a:gd name="connsiteX56" fmla="*/ 1466850 w 2800350"/>
                <a:gd name="connsiteY56" fmla="*/ 10204 h 2391454"/>
                <a:gd name="connsiteX57" fmla="*/ 1381125 w 2800350"/>
                <a:gd name="connsiteY57" fmla="*/ 38779 h 2391454"/>
                <a:gd name="connsiteX58" fmla="*/ 1352550 w 2800350"/>
                <a:gd name="connsiteY58" fmla="*/ 48304 h 2391454"/>
                <a:gd name="connsiteX59" fmla="*/ 1323975 w 2800350"/>
                <a:gd name="connsiteY59" fmla="*/ 67354 h 2391454"/>
                <a:gd name="connsiteX60" fmla="*/ 1257300 w 2800350"/>
                <a:gd name="connsiteY60" fmla="*/ 86404 h 2391454"/>
                <a:gd name="connsiteX61" fmla="*/ 1228725 w 2800350"/>
                <a:gd name="connsiteY61" fmla="*/ 105454 h 2391454"/>
                <a:gd name="connsiteX62" fmla="*/ 1171575 w 2800350"/>
                <a:gd name="connsiteY62" fmla="*/ 124504 h 2391454"/>
                <a:gd name="connsiteX63" fmla="*/ 1143000 w 2800350"/>
                <a:gd name="connsiteY63" fmla="*/ 134029 h 2391454"/>
                <a:gd name="connsiteX64" fmla="*/ 1085850 w 2800350"/>
                <a:gd name="connsiteY64" fmla="*/ 172129 h 2391454"/>
                <a:gd name="connsiteX65" fmla="*/ 1047750 w 2800350"/>
                <a:gd name="connsiteY65" fmla="*/ 181654 h 2391454"/>
                <a:gd name="connsiteX66" fmla="*/ 971550 w 2800350"/>
                <a:gd name="connsiteY66" fmla="*/ 219754 h 2391454"/>
                <a:gd name="connsiteX67" fmla="*/ 942975 w 2800350"/>
                <a:gd name="connsiteY67" fmla="*/ 229279 h 2391454"/>
                <a:gd name="connsiteX68" fmla="*/ 885825 w 2800350"/>
                <a:gd name="connsiteY68" fmla="*/ 267379 h 2391454"/>
                <a:gd name="connsiteX69" fmla="*/ 819150 w 2800350"/>
                <a:gd name="connsiteY69" fmla="*/ 305479 h 2391454"/>
                <a:gd name="connsiteX70" fmla="*/ 781050 w 2800350"/>
                <a:gd name="connsiteY70" fmla="*/ 324529 h 2391454"/>
                <a:gd name="connsiteX71" fmla="*/ 723900 w 2800350"/>
                <a:gd name="connsiteY71" fmla="*/ 381679 h 2391454"/>
                <a:gd name="connsiteX72" fmla="*/ 666750 w 2800350"/>
                <a:gd name="connsiteY72" fmla="*/ 419779 h 2391454"/>
                <a:gd name="connsiteX73" fmla="*/ 638175 w 2800350"/>
                <a:gd name="connsiteY73" fmla="*/ 438829 h 2391454"/>
                <a:gd name="connsiteX74" fmla="*/ 590550 w 2800350"/>
                <a:gd name="connsiteY74" fmla="*/ 486454 h 2391454"/>
                <a:gd name="connsiteX75" fmla="*/ 542925 w 2800350"/>
                <a:gd name="connsiteY75" fmla="*/ 505504 h 2391454"/>
                <a:gd name="connsiteX76" fmla="*/ 476250 w 2800350"/>
                <a:gd name="connsiteY76" fmla="*/ 562654 h 2391454"/>
                <a:gd name="connsiteX77" fmla="*/ 419100 w 2800350"/>
                <a:gd name="connsiteY77" fmla="*/ 629329 h 2391454"/>
                <a:gd name="connsiteX78" fmla="*/ 400050 w 2800350"/>
                <a:gd name="connsiteY78" fmla="*/ 657904 h 2391454"/>
                <a:gd name="connsiteX79" fmla="*/ 371475 w 2800350"/>
                <a:gd name="connsiteY79" fmla="*/ 686479 h 2391454"/>
                <a:gd name="connsiteX80" fmla="*/ 323850 w 2800350"/>
                <a:gd name="connsiteY80" fmla="*/ 762679 h 2391454"/>
                <a:gd name="connsiteX81" fmla="*/ 295275 w 2800350"/>
                <a:gd name="connsiteY81" fmla="*/ 800779 h 2391454"/>
                <a:gd name="connsiteX82" fmla="*/ 276225 w 2800350"/>
                <a:gd name="connsiteY82" fmla="*/ 838879 h 2391454"/>
                <a:gd name="connsiteX83" fmla="*/ 257175 w 2800350"/>
                <a:gd name="connsiteY83" fmla="*/ 896029 h 2391454"/>
                <a:gd name="connsiteX84" fmla="*/ 200025 w 2800350"/>
                <a:gd name="connsiteY84" fmla="*/ 972229 h 2391454"/>
                <a:gd name="connsiteX85" fmla="*/ 161925 w 2800350"/>
                <a:gd name="connsiteY85" fmla="*/ 1038904 h 2391454"/>
                <a:gd name="connsiteX86" fmla="*/ 133350 w 2800350"/>
                <a:gd name="connsiteY86" fmla="*/ 1105579 h 2391454"/>
                <a:gd name="connsiteX87" fmla="*/ 114300 w 2800350"/>
                <a:gd name="connsiteY87" fmla="*/ 1134154 h 2391454"/>
                <a:gd name="connsiteX88" fmla="*/ 85725 w 2800350"/>
                <a:gd name="connsiteY88" fmla="*/ 1229404 h 2391454"/>
                <a:gd name="connsiteX89" fmla="*/ 66675 w 2800350"/>
                <a:gd name="connsiteY89" fmla="*/ 1286554 h 2391454"/>
                <a:gd name="connsiteX90" fmla="*/ 47625 w 2800350"/>
                <a:gd name="connsiteY90" fmla="*/ 1372279 h 2391454"/>
                <a:gd name="connsiteX91" fmla="*/ 38100 w 2800350"/>
                <a:gd name="connsiteY91" fmla="*/ 1400854 h 2391454"/>
                <a:gd name="connsiteX92" fmla="*/ 0 w 2800350"/>
                <a:gd name="connsiteY92" fmla="*/ 1486579 h 2391454"/>
                <a:gd name="connsiteX93" fmla="*/ 9525 w 2800350"/>
                <a:gd name="connsiteY93" fmla="*/ 1648504 h 2391454"/>
                <a:gd name="connsiteX94" fmla="*/ 28575 w 2800350"/>
                <a:gd name="connsiteY94" fmla="*/ 1734229 h 2391454"/>
                <a:gd name="connsiteX95" fmla="*/ 47625 w 2800350"/>
                <a:gd name="connsiteY95" fmla="*/ 1819954 h 2391454"/>
                <a:gd name="connsiteX96" fmla="*/ 66675 w 2800350"/>
                <a:gd name="connsiteY96" fmla="*/ 1848529 h 2391454"/>
                <a:gd name="connsiteX97" fmla="*/ 95250 w 2800350"/>
                <a:gd name="connsiteY97" fmla="*/ 1924729 h 2391454"/>
                <a:gd name="connsiteX98" fmla="*/ 114300 w 2800350"/>
                <a:gd name="connsiteY98" fmla="*/ 1953304 h 2391454"/>
                <a:gd name="connsiteX99" fmla="*/ 161925 w 2800350"/>
                <a:gd name="connsiteY99" fmla="*/ 2077129 h 2391454"/>
                <a:gd name="connsiteX100" fmla="*/ 180975 w 2800350"/>
                <a:gd name="connsiteY100" fmla="*/ 2105704 h 2391454"/>
                <a:gd name="connsiteX101" fmla="*/ 247650 w 2800350"/>
                <a:gd name="connsiteY101" fmla="*/ 2172379 h 2391454"/>
                <a:gd name="connsiteX102" fmla="*/ 342900 w 2800350"/>
                <a:gd name="connsiteY102" fmla="*/ 2296204 h 2391454"/>
                <a:gd name="connsiteX103" fmla="*/ 400050 w 2800350"/>
                <a:gd name="connsiteY103" fmla="*/ 2353354 h 2391454"/>
                <a:gd name="connsiteX104" fmla="*/ 428625 w 2800350"/>
                <a:gd name="connsiteY104" fmla="*/ 2362879 h 2391454"/>
                <a:gd name="connsiteX105" fmla="*/ 457200 w 2800350"/>
                <a:gd name="connsiteY105" fmla="*/ 2381929 h 2391454"/>
                <a:gd name="connsiteX106" fmla="*/ 542925 w 2800350"/>
                <a:gd name="connsiteY106" fmla="*/ 2391454 h 2391454"/>
                <a:gd name="connsiteX107" fmla="*/ 628650 w 2800350"/>
                <a:gd name="connsiteY107" fmla="*/ 2381929 h 2391454"/>
                <a:gd name="connsiteX108" fmla="*/ 685800 w 2800350"/>
                <a:gd name="connsiteY108" fmla="*/ 2362879 h 2391454"/>
                <a:gd name="connsiteX109" fmla="*/ 714375 w 2800350"/>
                <a:gd name="connsiteY109" fmla="*/ 2353354 h 2391454"/>
                <a:gd name="connsiteX110" fmla="*/ 762000 w 2800350"/>
                <a:gd name="connsiteY110" fmla="*/ 2343829 h 2391454"/>
                <a:gd name="connsiteX111" fmla="*/ 857250 w 2800350"/>
                <a:gd name="connsiteY111" fmla="*/ 2277154 h 2391454"/>
                <a:gd name="connsiteX112" fmla="*/ 885825 w 2800350"/>
                <a:gd name="connsiteY112" fmla="*/ 2258104 h 2391454"/>
                <a:gd name="connsiteX113" fmla="*/ 914400 w 2800350"/>
                <a:gd name="connsiteY113" fmla="*/ 2248579 h 2391454"/>
                <a:gd name="connsiteX114" fmla="*/ 942975 w 2800350"/>
                <a:gd name="connsiteY114" fmla="*/ 2229529 h 2391454"/>
                <a:gd name="connsiteX115" fmla="*/ 1038225 w 2800350"/>
                <a:gd name="connsiteY115" fmla="*/ 2210479 h 2391454"/>
                <a:gd name="connsiteX116" fmla="*/ 1076325 w 2800350"/>
                <a:gd name="connsiteY116" fmla="*/ 2200954 h 2391454"/>
                <a:gd name="connsiteX117" fmla="*/ 1190625 w 2800350"/>
                <a:gd name="connsiteY117" fmla="*/ 2210479 h 2391454"/>
                <a:gd name="connsiteX118" fmla="*/ 1247775 w 2800350"/>
                <a:gd name="connsiteY118" fmla="*/ 2229529 h 2391454"/>
                <a:gd name="connsiteX119" fmla="*/ 1390650 w 2800350"/>
                <a:gd name="connsiteY119" fmla="*/ 2277154 h 2391454"/>
                <a:gd name="connsiteX120" fmla="*/ 1419225 w 2800350"/>
                <a:gd name="connsiteY120" fmla="*/ 2286679 h 2391454"/>
                <a:gd name="connsiteX121" fmla="*/ 1447800 w 2800350"/>
                <a:gd name="connsiteY121" fmla="*/ 2296204 h 2391454"/>
                <a:gd name="connsiteX122" fmla="*/ 1485900 w 2800350"/>
                <a:gd name="connsiteY122" fmla="*/ 2305729 h 2391454"/>
                <a:gd name="connsiteX123" fmla="*/ 1533525 w 2800350"/>
                <a:gd name="connsiteY123" fmla="*/ 2315254 h 2391454"/>
                <a:gd name="connsiteX124" fmla="*/ 1562100 w 2800350"/>
                <a:gd name="connsiteY124" fmla="*/ 2324779 h 2391454"/>
                <a:gd name="connsiteX125" fmla="*/ 1638300 w 2800350"/>
                <a:gd name="connsiteY125" fmla="*/ 2315254 h 2391454"/>
                <a:gd name="connsiteX126" fmla="*/ 1724025 w 2800350"/>
                <a:gd name="connsiteY126" fmla="*/ 2296204 h 239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2800350" h="2391454">
                  <a:moveTo>
                    <a:pt x="1724025" y="2296204"/>
                  </a:moveTo>
                  <a:lnTo>
                    <a:pt x="1724025" y="2296204"/>
                  </a:lnTo>
                  <a:cubicBezTo>
                    <a:pt x="1819015" y="2306758"/>
                    <a:pt x="1826984" y="2313034"/>
                    <a:pt x="1933575" y="2296204"/>
                  </a:cubicBezTo>
                  <a:cubicBezTo>
                    <a:pt x="2005406" y="2284862"/>
                    <a:pt x="1971839" y="2281834"/>
                    <a:pt x="2019300" y="2258104"/>
                  </a:cubicBezTo>
                  <a:cubicBezTo>
                    <a:pt x="2028280" y="2253614"/>
                    <a:pt x="2038895" y="2253069"/>
                    <a:pt x="2047875" y="2248579"/>
                  </a:cubicBezTo>
                  <a:cubicBezTo>
                    <a:pt x="2121733" y="2211650"/>
                    <a:pt x="2033201" y="2243945"/>
                    <a:pt x="2105025" y="2220004"/>
                  </a:cubicBezTo>
                  <a:cubicBezTo>
                    <a:pt x="2137913" y="2187116"/>
                    <a:pt x="2133664" y="2194059"/>
                    <a:pt x="2162175" y="2153329"/>
                  </a:cubicBezTo>
                  <a:cubicBezTo>
                    <a:pt x="2175305" y="2134572"/>
                    <a:pt x="2193035" y="2117899"/>
                    <a:pt x="2200275" y="2096179"/>
                  </a:cubicBezTo>
                  <a:cubicBezTo>
                    <a:pt x="2206096" y="2078716"/>
                    <a:pt x="2217792" y="2026921"/>
                    <a:pt x="2238375" y="2010454"/>
                  </a:cubicBezTo>
                  <a:cubicBezTo>
                    <a:pt x="2246215" y="2004182"/>
                    <a:pt x="2258173" y="2005805"/>
                    <a:pt x="2266950" y="2000929"/>
                  </a:cubicBezTo>
                  <a:cubicBezTo>
                    <a:pt x="2286964" y="1989810"/>
                    <a:pt x="2324100" y="1962829"/>
                    <a:pt x="2324100" y="1962829"/>
                  </a:cubicBezTo>
                  <a:cubicBezTo>
                    <a:pt x="2327275" y="1953304"/>
                    <a:pt x="2326525" y="1941354"/>
                    <a:pt x="2333625" y="1934254"/>
                  </a:cubicBezTo>
                  <a:cubicBezTo>
                    <a:pt x="2340725" y="1927154"/>
                    <a:pt x="2356364" y="1932899"/>
                    <a:pt x="2362200" y="1924729"/>
                  </a:cubicBezTo>
                  <a:cubicBezTo>
                    <a:pt x="2373872" y="1908389"/>
                    <a:pt x="2377312" y="1887270"/>
                    <a:pt x="2381250" y="1867579"/>
                  </a:cubicBezTo>
                  <a:cubicBezTo>
                    <a:pt x="2400615" y="1770753"/>
                    <a:pt x="2380774" y="1859720"/>
                    <a:pt x="2400300" y="1791379"/>
                  </a:cubicBezTo>
                  <a:cubicBezTo>
                    <a:pt x="2403896" y="1778792"/>
                    <a:pt x="2406063" y="1765818"/>
                    <a:pt x="2409825" y="1753279"/>
                  </a:cubicBezTo>
                  <a:cubicBezTo>
                    <a:pt x="2415595" y="1734045"/>
                    <a:pt x="2417736" y="1712837"/>
                    <a:pt x="2428875" y="1696129"/>
                  </a:cubicBezTo>
                  <a:cubicBezTo>
                    <a:pt x="2441575" y="1677079"/>
                    <a:pt x="2459735" y="1660699"/>
                    <a:pt x="2466975" y="1638979"/>
                  </a:cubicBezTo>
                  <a:cubicBezTo>
                    <a:pt x="2470150" y="1629454"/>
                    <a:pt x="2470931" y="1618758"/>
                    <a:pt x="2476500" y="1610404"/>
                  </a:cubicBezTo>
                  <a:cubicBezTo>
                    <a:pt x="2483972" y="1599196"/>
                    <a:pt x="2496805" y="1592462"/>
                    <a:pt x="2505075" y="1581829"/>
                  </a:cubicBezTo>
                  <a:cubicBezTo>
                    <a:pt x="2564912" y="1504896"/>
                    <a:pt x="2516432" y="1542508"/>
                    <a:pt x="2571750" y="1505629"/>
                  </a:cubicBezTo>
                  <a:cubicBezTo>
                    <a:pt x="2588683" y="1480229"/>
                    <a:pt x="2593988" y="1468224"/>
                    <a:pt x="2619375" y="1448479"/>
                  </a:cubicBezTo>
                  <a:lnTo>
                    <a:pt x="2705100" y="1391329"/>
                  </a:lnTo>
                  <a:lnTo>
                    <a:pt x="2733675" y="1372279"/>
                  </a:lnTo>
                  <a:lnTo>
                    <a:pt x="2762250" y="1353229"/>
                  </a:lnTo>
                  <a:cubicBezTo>
                    <a:pt x="2786191" y="1281405"/>
                    <a:pt x="2753896" y="1369937"/>
                    <a:pt x="2790825" y="1296079"/>
                  </a:cubicBezTo>
                  <a:cubicBezTo>
                    <a:pt x="2795315" y="1287099"/>
                    <a:pt x="2797175" y="1277029"/>
                    <a:pt x="2800350" y="1267504"/>
                  </a:cubicBezTo>
                  <a:cubicBezTo>
                    <a:pt x="2797175" y="1194479"/>
                    <a:pt x="2795854" y="1121350"/>
                    <a:pt x="2790825" y="1048429"/>
                  </a:cubicBezTo>
                  <a:cubicBezTo>
                    <a:pt x="2786918" y="991782"/>
                    <a:pt x="2783628" y="1004191"/>
                    <a:pt x="2771775" y="962704"/>
                  </a:cubicBezTo>
                  <a:cubicBezTo>
                    <a:pt x="2742886" y="861592"/>
                    <a:pt x="2786987" y="997393"/>
                    <a:pt x="2743200" y="876979"/>
                  </a:cubicBezTo>
                  <a:cubicBezTo>
                    <a:pt x="2736338" y="858108"/>
                    <a:pt x="2735289" y="836537"/>
                    <a:pt x="2724150" y="819829"/>
                  </a:cubicBezTo>
                  <a:cubicBezTo>
                    <a:pt x="2717800" y="810304"/>
                    <a:pt x="2710220" y="801493"/>
                    <a:pt x="2705100" y="791254"/>
                  </a:cubicBezTo>
                  <a:cubicBezTo>
                    <a:pt x="2700610" y="782274"/>
                    <a:pt x="2700065" y="771659"/>
                    <a:pt x="2695575" y="762679"/>
                  </a:cubicBezTo>
                  <a:cubicBezTo>
                    <a:pt x="2690455" y="752440"/>
                    <a:pt x="2681645" y="744343"/>
                    <a:pt x="2676525" y="734104"/>
                  </a:cubicBezTo>
                  <a:cubicBezTo>
                    <a:pt x="2637090" y="655234"/>
                    <a:pt x="2702545" y="758846"/>
                    <a:pt x="2647950" y="676954"/>
                  </a:cubicBezTo>
                  <a:cubicBezTo>
                    <a:pt x="2644898" y="664747"/>
                    <a:pt x="2635732" y="623944"/>
                    <a:pt x="2628900" y="610279"/>
                  </a:cubicBezTo>
                  <a:cubicBezTo>
                    <a:pt x="2623780" y="600040"/>
                    <a:pt x="2614499" y="592165"/>
                    <a:pt x="2609850" y="581704"/>
                  </a:cubicBezTo>
                  <a:cubicBezTo>
                    <a:pt x="2601695" y="563354"/>
                    <a:pt x="2599780" y="542515"/>
                    <a:pt x="2590800" y="524554"/>
                  </a:cubicBezTo>
                  <a:cubicBezTo>
                    <a:pt x="2584450" y="511854"/>
                    <a:pt x="2576736" y="499749"/>
                    <a:pt x="2571750" y="486454"/>
                  </a:cubicBezTo>
                  <a:cubicBezTo>
                    <a:pt x="2546180" y="418266"/>
                    <a:pt x="2581748" y="477756"/>
                    <a:pt x="2543175" y="410254"/>
                  </a:cubicBezTo>
                  <a:cubicBezTo>
                    <a:pt x="2537495" y="400315"/>
                    <a:pt x="2533064" y="388830"/>
                    <a:pt x="2524125" y="381679"/>
                  </a:cubicBezTo>
                  <a:cubicBezTo>
                    <a:pt x="2516285" y="375407"/>
                    <a:pt x="2505075" y="375329"/>
                    <a:pt x="2495550" y="372154"/>
                  </a:cubicBezTo>
                  <a:cubicBezTo>
                    <a:pt x="2492375" y="362629"/>
                    <a:pt x="2491594" y="351933"/>
                    <a:pt x="2486025" y="343579"/>
                  </a:cubicBezTo>
                  <a:cubicBezTo>
                    <a:pt x="2471357" y="321577"/>
                    <a:pt x="2449960" y="310011"/>
                    <a:pt x="2428875" y="295954"/>
                  </a:cubicBezTo>
                  <a:cubicBezTo>
                    <a:pt x="2410332" y="240324"/>
                    <a:pt x="2433859" y="291413"/>
                    <a:pt x="2390775" y="248329"/>
                  </a:cubicBezTo>
                  <a:cubicBezTo>
                    <a:pt x="2382680" y="240234"/>
                    <a:pt x="2379820" y="227849"/>
                    <a:pt x="2371725" y="219754"/>
                  </a:cubicBezTo>
                  <a:cubicBezTo>
                    <a:pt x="2363630" y="211659"/>
                    <a:pt x="2351944" y="208033"/>
                    <a:pt x="2343150" y="200704"/>
                  </a:cubicBezTo>
                  <a:cubicBezTo>
                    <a:pt x="2311552" y="174372"/>
                    <a:pt x="2321473" y="170816"/>
                    <a:pt x="2286000" y="153079"/>
                  </a:cubicBezTo>
                  <a:cubicBezTo>
                    <a:pt x="2277020" y="148589"/>
                    <a:pt x="2266405" y="148044"/>
                    <a:pt x="2257425" y="143554"/>
                  </a:cubicBezTo>
                  <a:cubicBezTo>
                    <a:pt x="2247186" y="138434"/>
                    <a:pt x="2239311" y="129153"/>
                    <a:pt x="2228850" y="124504"/>
                  </a:cubicBezTo>
                  <a:cubicBezTo>
                    <a:pt x="2210500" y="116349"/>
                    <a:pt x="2190750" y="111804"/>
                    <a:pt x="2171700" y="105454"/>
                  </a:cubicBezTo>
                  <a:lnTo>
                    <a:pt x="2114550" y="86404"/>
                  </a:lnTo>
                  <a:lnTo>
                    <a:pt x="2028825" y="57829"/>
                  </a:lnTo>
                  <a:cubicBezTo>
                    <a:pt x="2007487" y="50716"/>
                    <a:pt x="1984362" y="42196"/>
                    <a:pt x="1962150" y="38779"/>
                  </a:cubicBezTo>
                  <a:cubicBezTo>
                    <a:pt x="1933733" y="34407"/>
                    <a:pt x="1905000" y="32429"/>
                    <a:pt x="1876425" y="29254"/>
                  </a:cubicBezTo>
                  <a:cubicBezTo>
                    <a:pt x="1854200" y="22904"/>
                    <a:pt x="1832723" y="12757"/>
                    <a:pt x="1809750" y="10204"/>
                  </a:cubicBezTo>
                  <a:cubicBezTo>
                    <a:pt x="1653365" y="-7172"/>
                    <a:pt x="1614698" y="964"/>
                    <a:pt x="1466850" y="10204"/>
                  </a:cubicBezTo>
                  <a:lnTo>
                    <a:pt x="1381125" y="38779"/>
                  </a:lnTo>
                  <a:cubicBezTo>
                    <a:pt x="1371600" y="41954"/>
                    <a:pt x="1360904" y="42735"/>
                    <a:pt x="1352550" y="48304"/>
                  </a:cubicBezTo>
                  <a:cubicBezTo>
                    <a:pt x="1343025" y="54654"/>
                    <a:pt x="1334497" y="62845"/>
                    <a:pt x="1323975" y="67354"/>
                  </a:cubicBezTo>
                  <a:cubicBezTo>
                    <a:pt x="1281249" y="85665"/>
                    <a:pt x="1294371" y="67868"/>
                    <a:pt x="1257300" y="86404"/>
                  </a:cubicBezTo>
                  <a:cubicBezTo>
                    <a:pt x="1247061" y="91524"/>
                    <a:pt x="1239186" y="100805"/>
                    <a:pt x="1228725" y="105454"/>
                  </a:cubicBezTo>
                  <a:cubicBezTo>
                    <a:pt x="1210375" y="113609"/>
                    <a:pt x="1190625" y="118154"/>
                    <a:pt x="1171575" y="124504"/>
                  </a:cubicBezTo>
                  <a:cubicBezTo>
                    <a:pt x="1162050" y="127679"/>
                    <a:pt x="1151354" y="128460"/>
                    <a:pt x="1143000" y="134029"/>
                  </a:cubicBezTo>
                  <a:cubicBezTo>
                    <a:pt x="1123950" y="146729"/>
                    <a:pt x="1108062" y="166576"/>
                    <a:pt x="1085850" y="172129"/>
                  </a:cubicBezTo>
                  <a:cubicBezTo>
                    <a:pt x="1073150" y="175304"/>
                    <a:pt x="1059834" y="176619"/>
                    <a:pt x="1047750" y="181654"/>
                  </a:cubicBezTo>
                  <a:cubicBezTo>
                    <a:pt x="1021536" y="192576"/>
                    <a:pt x="998491" y="210774"/>
                    <a:pt x="971550" y="219754"/>
                  </a:cubicBezTo>
                  <a:cubicBezTo>
                    <a:pt x="962025" y="222929"/>
                    <a:pt x="951752" y="224403"/>
                    <a:pt x="942975" y="229279"/>
                  </a:cubicBezTo>
                  <a:cubicBezTo>
                    <a:pt x="922961" y="240398"/>
                    <a:pt x="906303" y="257140"/>
                    <a:pt x="885825" y="267379"/>
                  </a:cubicBezTo>
                  <a:cubicBezTo>
                    <a:pt x="770690" y="324946"/>
                    <a:pt x="913392" y="251627"/>
                    <a:pt x="819150" y="305479"/>
                  </a:cubicBezTo>
                  <a:cubicBezTo>
                    <a:pt x="806822" y="312524"/>
                    <a:pt x="792138" y="315659"/>
                    <a:pt x="781050" y="324529"/>
                  </a:cubicBezTo>
                  <a:cubicBezTo>
                    <a:pt x="760013" y="341359"/>
                    <a:pt x="746316" y="366735"/>
                    <a:pt x="723900" y="381679"/>
                  </a:cubicBezTo>
                  <a:lnTo>
                    <a:pt x="666750" y="419779"/>
                  </a:lnTo>
                  <a:cubicBezTo>
                    <a:pt x="657225" y="426129"/>
                    <a:pt x="646270" y="430734"/>
                    <a:pt x="638175" y="438829"/>
                  </a:cubicBezTo>
                  <a:cubicBezTo>
                    <a:pt x="622300" y="454704"/>
                    <a:pt x="608942" y="473579"/>
                    <a:pt x="590550" y="486454"/>
                  </a:cubicBezTo>
                  <a:cubicBezTo>
                    <a:pt x="576543" y="496259"/>
                    <a:pt x="557871" y="497201"/>
                    <a:pt x="542925" y="505504"/>
                  </a:cubicBezTo>
                  <a:cubicBezTo>
                    <a:pt x="520536" y="517942"/>
                    <a:pt x="493575" y="543404"/>
                    <a:pt x="476250" y="562654"/>
                  </a:cubicBezTo>
                  <a:cubicBezTo>
                    <a:pt x="456668" y="584412"/>
                    <a:pt x="437386" y="606471"/>
                    <a:pt x="419100" y="629329"/>
                  </a:cubicBezTo>
                  <a:cubicBezTo>
                    <a:pt x="411949" y="638268"/>
                    <a:pt x="407379" y="649110"/>
                    <a:pt x="400050" y="657904"/>
                  </a:cubicBezTo>
                  <a:cubicBezTo>
                    <a:pt x="391426" y="668252"/>
                    <a:pt x="380099" y="676131"/>
                    <a:pt x="371475" y="686479"/>
                  </a:cubicBezTo>
                  <a:cubicBezTo>
                    <a:pt x="359635" y="700686"/>
                    <a:pt x="330046" y="753385"/>
                    <a:pt x="323850" y="762679"/>
                  </a:cubicBezTo>
                  <a:cubicBezTo>
                    <a:pt x="315044" y="775888"/>
                    <a:pt x="303689" y="787317"/>
                    <a:pt x="295275" y="800779"/>
                  </a:cubicBezTo>
                  <a:cubicBezTo>
                    <a:pt x="287750" y="812820"/>
                    <a:pt x="281498" y="825696"/>
                    <a:pt x="276225" y="838879"/>
                  </a:cubicBezTo>
                  <a:cubicBezTo>
                    <a:pt x="268767" y="857523"/>
                    <a:pt x="269223" y="879965"/>
                    <a:pt x="257175" y="896029"/>
                  </a:cubicBezTo>
                  <a:cubicBezTo>
                    <a:pt x="238125" y="921429"/>
                    <a:pt x="214224" y="943831"/>
                    <a:pt x="200025" y="972229"/>
                  </a:cubicBezTo>
                  <a:cubicBezTo>
                    <a:pt x="142458" y="1087364"/>
                    <a:pt x="215777" y="944662"/>
                    <a:pt x="161925" y="1038904"/>
                  </a:cubicBezTo>
                  <a:cubicBezTo>
                    <a:pt x="82643" y="1177647"/>
                    <a:pt x="186780" y="998718"/>
                    <a:pt x="133350" y="1105579"/>
                  </a:cubicBezTo>
                  <a:cubicBezTo>
                    <a:pt x="128230" y="1115818"/>
                    <a:pt x="120650" y="1124629"/>
                    <a:pt x="114300" y="1134154"/>
                  </a:cubicBezTo>
                  <a:cubicBezTo>
                    <a:pt x="99905" y="1191735"/>
                    <a:pt x="108915" y="1159835"/>
                    <a:pt x="85725" y="1229404"/>
                  </a:cubicBezTo>
                  <a:cubicBezTo>
                    <a:pt x="79375" y="1248454"/>
                    <a:pt x="70613" y="1266863"/>
                    <a:pt x="66675" y="1286554"/>
                  </a:cubicBezTo>
                  <a:cubicBezTo>
                    <a:pt x="60128" y="1319290"/>
                    <a:pt x="56593" y="1340892"/>
                    <a:pt x="47625" y="1372279"/>
                  </a:cubicBezTo>
                  <a:cubicBezTo>
                    <a:pt x="44867" y="1381933"/>
                    <a:pt x="42178" y="1391679"/>
                    <a:pt x="38100" y="1400854"/>
                  </a:cubicBezTo>
                  <a:cubicBezTo>
                    <a:pt x="-5987" y="1500049"/>
                    <a:pt x="21456" y="1422211"/>
                    <a:pt x="0" y="1486579"/>
                  </a:cubicBezTo>
                  <a:cubicBezTo>
                    <a:pt x="3175" y="1540554"/>
                    <a:pt x="4630" y="1594658"/>
                    <a:pt x="9525" y="1648504"/>
                  </a:cubicBezTo>
                  <a:cubicBezTo>
                    <a:pt x="11735" y="1672812"/>
                    <a:pt x="23115" y="1709657"/>
                    <a:pt x="28575" y="1734229"/>
                  </a:cubicBezTo>
                  <a:cubicBezTo>
                    <a:pt x="30661" y="1743618"/>
                    <a:pt x="42264" y="1807446"/>
                    <a:pt x="47625" y="1819954"/>
                  </a:cubicBezTo>
                  <a:cubicBezTo>
                    <a:pt x="52134" y="1830476"/>
                    <a:pt x="60325" y="1839004"/>
                    <a:pt x="66675" y="1848529"/>
                  </a:cubicBezTo>
                  <a:cubicBezTo>
                    <a:pt x="77093" y="1890199"/>
                    <a:pt x="73113" y="1885989"/>
                    <a:pt x="95250" y="1924729"/>
                  </a:cubicBezTo>
                  <a:cubicBezTo>
                    <a:pt x="100930" y="1934668"/>
                    <a:pt x="109897" y="1942737"/>
                    <a:pt x="114300" y="1953304"/>
                  </a:cubicBezTo>
                  <a:cubicBezTo>
                    <a:pt x="151354" y="2042233"/>
                    <a:pt x="127524" y="2016928"/>
                    <a:pt x="161925" y="2077129"/>
                  </a:cubicBezTo>
                  <a:cubicBezTo>
                    <a:pt x="167605" y="2087068"/>
                    <a:pt x="173317" y="2097195"/>
                    <a:pt x="180975" y="2105704"/>
                  </a:cubicBezTo>
                  <a:cubicBezTo>
                    <a:pt x="202001" y="2129066"/>
                    <a:pt x="230215" y="2146227"/>
                    <a:pt x="247650" y="2172379"/>
                  </a:cubicBezTo>
                  <a:cubicBezTo>
                    <a:pt x="290716" y="2236979"/>
                    <a:pt x="285260" y="2233761"/>
                    <a:pt x="342900" y="2296204"/>
                  </a:cubicBezTo>
                  <a:cubicBezTo>
                    <a:pt x="361173" y="2316000"/>
                    <a:pt x="374492" y="2344835"/>
                    <a:pt x="400050" y="2353354"/>
                  </a:cubicBezTo>
                  <a:cubicBezTo>
                    <a:pt x="409575" y="2356529"/>
                    <a:pt x="419645" y="2358389"/>
                    <a:pt x="428625" y="2362879"/>
                  </a:cubicBezTo>
                  <a:cubicBezTo>
                    <a:pt x="438864" y="2367999"/>
                    <a:pt x="446094" y="2379153"/>
                    <a:pt x="457200" y="2381929"/>
                  </a:cubicBezTo>
                  <a:cubicBezTo>
                    <a:pt x="485092" y="2388902"/>
                    <a:pt x="514350" y="2388279"/>
                    <a:pt x="542925" y="2391454"/>
                  </a:cubicBezTo>
                  <a:cubicBezTo>
                    <a:pt x="571500" y="2388279"/>
                    <a:pt x="600457" y="2387568"/>
                    <a:pt x="628650" y="2381929"/>
                  </a:cubicBezTo>
                  <a:cubicBezTo>
                    <a:pt x="648341" y="2377991"/>
                    <a:pt x="666750" y="2369229"/>
                    <a:pt x="685800" y="2362879"/>
                  </a:cubicBezTo>
                  <a:cubicBezTo>
                    <a:pt x="695325" y="2359704"/>
                    <a:pt x="704530" y="2355323"/>
                    <a:pt x="714375" y="2353354"/>
                  </a:cubicBezTo>
                  <a:lnTo>
                    <a:pt x="762000" y="2343829"/>
                  </a:lnTo>
                  <a:cubicBezTo>
                    <a:pt x="818416" y="2301517"/>
                    <a:pt x="786891" y="2324060"/>
                    <a:pt x="857250" y="2277154"/>
                  </a:cubicBezTo>
                  <a:cubicBezTo>
                    <a:pt x="866775" y="2270804"/>
                    <a:pt x="874965" y="2261724"/>
                    <a:pt x="885825" y="2258104"/>
                  </a:cubicBezTo>
                  <a:cubicBezTo>
                    <a:pt x="895350" y="2254929"/>
                    <a:pt x="905420" y="2253069"/>
                    <a:pt x="914400" y="2248579"/>
                  </a:cubicBezTo>
                  <a:cubicBezTo>
                    <a:pt x="924639" y="2243459"/>
                    <a:pt x="932034" y="2232896"/>
                    <a:pt x="942975" y="2229529"/>
                  </a:cubicBezTo>
                  <a:cubicBezTo>
                    <a:pt x="973922" y="2220007"/>
                    <a:pt x="1006565" y="2217263"/>
                    <a:pt x="1038225" y="2210479"/>
                  </a:cubicBezTo>
                  <a:cubicBezTo>
                    <a:pt x="1051025" y="2207736"/>
                    <a:pt x="1063625" y="2204129"/>
                    <a:pt x="1076325" y="2200954"/>
                  </a:cubicBezTo>
                  <a:cubicBezTo>
                    <a:pt x="1114425" y="2204129"/>
                    <a:pt x="1152913" y="2204194"/>
                    <a:pt x="1190625" y="2210479"/>
                  </a:cubicBezTo>
                  <a:cubicBezTo>
                    <a:pt x="1210432" y="2213780"/>
                    <a:pt x="1228725" y="2223179"/>
                    <a:pt x="1247775" y="2229529"/>
                  </a:cubicBezTo>
                  <a:lnTo>
                    <a:pt x="1390650" y="2277154"/>
                  </a:lnTo>
                  <a:lnTo>
                    <a:pt x="1419225" y="2286679"/>
                  </a:lnTo>
                  <a:cubicBezTo>
                    <a:pt x="1428750" y="2289854"/>
                    <a:pt x="1438060" y="2293769"/>
                    <a:pt x="1447800" y="2296204"/>
                  </a:cubicBezTo>
                  <a:cubicBezTo>
                    <a:pt x="1460500" y="2299379"/>
                    <a:pt x="1473121" y="2302889"/>
                    <a:pt x="1485900" y="2305729"/>
                  </a:cubicBezTo>
                  <a:cubicBezTo>
                    <a:pt x="1501704" y="2309241"/>
                    <a:pt x="1517819" y="2311327"/>
                    <a:pt x="1533525" y="2315254"/>
                  </a:cubicBezTo>
                  <a:cubicBezTo>
                    <a:pt x="1543265" y="2317689"/>
                    <a:pt x="1552575" y="2321604"/>
                    <a:pt x="1562100" y="2324779"/>
                  </a:cubicBezTo>
                  <a:lnTo>
                    <a:pt x="1638300" y="2315254"/>
                  </a:lnTo>
                  <a:cubicBezTo>
                    <a:pt x="1719840" y="2304382"/>
                    <a:pt x="1709738" y="2299379"/>
                    <a:pt x="1724025" y="2296204"/>
                  </a:cubicBezTo>
                  <a:close/>
                </a:path>
              </a:pathLst>
            </a:custGeom>
            <a:pattFill prst="lgGrid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4917992">
              <a:off x="8798003" y="1962856"/>
              <a:ext cx="646340" cy="197732"/>
            </a:xfrm>
            <a:custGeom>
              <a:avLst/>
              <a:gdLst>
                <a:gd name="connsiteX0" fmla="*/ 1724025 w 2800350"/>
                <a:gd name="connsiteY0" fmla="*/ 2296204 h 2391454"/>
                <a:gd name="connsiteX1" fmla="*/ 1724025 w 2800350"/>
                <a:gd name="connsiteY1" fmla="*/ 2296204 h 2391454"/>
                <a:gd name="connsiteX2" fmla="*/ 1933575 w 2800350"/>
                <a:gd name="connsiteY2" fmla="*/ 2296204 h 2391454"/>
                <a:gd name="connsiteX3" fmla="*/ 2019300 w 2800350"/>
                <a:gd name="connsiteY3" fmla="*/ 2258104 h 2391454"/>
                <a:gd name="connsiteX4" fmla="*/ 2047875 w 2800350"/>
                <a:gd name="connsiteY4" fmla="*/ 2248579 h 2391454"/>
                <a:gd name="connsiteX5" fmla="*/ 2105025 w 2800350"/>
                <a:gd name="connsiteY5" fmla="*/ 2220004 h 2391454"/>
                <a:gd name="connsiteX6" fmla="*/ 2162175 w 2800350"/>
                <a:gd name="connsiteY6" fmla="*/ 2153329 h 2391454"/>
                <a:gd name="connsiteX7" fmla="*/ 2200275 w 2800350"/>
                <a:gd name="connsiteY7" fmla="*/ 2096179 h 2391454"/>
                <a:gd name="connsiteX8" fmla="*/ 2238375 w 2800350"/>
                <a:gd name="connsiteY8" fmla="*/ 2010454 h 2391454"/>
                <a:gd name="connsiteX9" fmla="*/ 2266950 w 2800350"/>
                <a:gd name="connsiteY9" fmla="*/ 2000929 h 2391454"/>
                <a:gd name="connsiteX10" fmla="*/ 2324100 w 2800350"/>
                <a:gd name="connsiteY10" fmla="*/ 1962829 h 2391454"/>
                <a:gd name="connsiteX11" fmla="*/ 2333625 w 2800350"/>
                <a:gd name="connsiteY11" fmla="*/ 1934254 h 2391454"/>
                <a:gd name="connsiteX12" fmla="*/ 2362200 w 2800350"/>
                <a:gd name="connsiteY12" fmla="*/ 1924729 h 2391454"/>
                <a:gd name="connsiteX13" fmla="*/ 2381250 w 2800350"/>
                <a:gd name="connsiteY13" fmla="*/ 1867579 h 2391454"/>
                <a:gd name="connsiteX14" fmla="*/ 2400300 w 2800350"/>
                <a:gd name="connsiteY14" fmla="*/ 1791379 h 2391454"/>
                <a:gd name="connsiteX15" fmla="*/ 2409825 w 2800350"/>
                <a:gd name="connsiteY15" fmla="*/ 1753279 h 2391454"/>
                <a:gd name="connsiteX16" fmla="*/ 2428875 w 2800350"/>
                <a:gd name="connsiteY16" fmla="*/ 1696129 h 2391454"/>
                <a:gd name="connsiteX17" fmla="*/ 2466975 w 2800350"/>
                <a:gd name="connsiteY17" fmla="*/ 1638979 h 2391454"/>
                <a:gd name="connsiteX18" fmla="*/ 2476500 w 2800350"/>
                <a:gd name="connsiteY18" fmla="*/ 1610404 h 2391454"/>
                <a:gd name="connsiteX19" fmla="*/ 2505075 w 2800350"/>
                <a:gd name="connsiteY19" fmla="*/ 1581829 h 2391454"/>
                <a:gd name="connsiteX20" fmla="*/ 2571750 w 2800350"/>
                <a:gd name="connsiteY20" fmla="*/ 1505629 h 2391454"/>
                <a:gd name="connsiteX21" fmla="*/ 2619375 w 2800350"/>
                <a:gd name="connsiteY21" fmla="*/ 1448479 h 2391454"/>
                <a:gd name="connsiteX22" fmla="*/ 2705100 w 2800350"/>
                <a:gd name="connsiteY22" fmla="*/ 1391329 h 2391454"/>
                <a:gd name="connsiteX23" fmla="*/ 2733675 w 2800350"/>
                <a:gd name="connsiteY23" fmla="*/ 1372279 h 2391454"/>
                <a:gd name="connsiteX24" fmla="*/ 2762250 w 2800350"/>
                <a:gd name="connsiteY24" fmla="*/ 1353229 h 2391454"/>
                <a:gd name="connsiteX25" fmla="*/ 2790825 w 2800350"/>
                <a:gd name="connsiteY25" fmla="*/ 1296079 h 2391454"/>
                <a:gd name="connsiteX26" fmla="*/ 2800350 w 2800350"/>
                <a:gd name="connsiteY26" fmla="*/ 1267504 h 2391454"/>
                <a:gd name="connsiteX27" fmla="*/ 2790825 w 2800350"/>
                <a:gd name="connsiteY27" fmla="*/ 1048429 h 2391454"/>
                <a:gd name="connsiteX28" fmla="*/ 2771775 w 2800350"/>
                <a:gd name="connsiteY28" fmla="*/ 962704 h 2391454"/>
                <a:gd name="connsiteX29" fmla="*/ 2743200 w 2800350"/>
                <a:gd name="connsiteY29" fmla="*/ 876979 h 2391454"/>
                <a:gd name="connsiteX30" fmla="*/ 2724150 w 2800350"/>
                <a:gd name="connsiteY30" fmla="*/ 819829 h 2391454"/>
                <a:gd name="connsiteX31" fmla="*/ 2705100 w 2800350"/>
                <a:gd name="connsiteY31" fmla="*/ 791254 h 2391454"/>
                <a:gd name="connsiteX32" fmla="*/ 2695575 w 2800350"/>
                <a:gd name="connsiteY32" fmla="*/ 762679 h 2391454"/>
                <a:gd name="connsiteX33" fmla="*/ 2676525 w 2800350"/>
                <a:gd name="connsiteY33" fmla="*/ 734104 h 2391454"/>
                <a:gd name="connsiteX34" fmla="*/ 2647950 w 2800350"/>
                <a:gd name="connsiteY34" fmla="*/ 676954 h 2391454"/>
                <a:gd name="connsiteX35" fmla="*/ 2628900 w 2800350"/>
                <a:gd name="connsiteY35" fmla="*/ 610279 h 2391454"/>
                <a:gd name="connsiteX36" fmla="*/ 2609850 w 2800350"/>
                <a:gd name="connsiteY36" fmla="*/ 581704 h 2391454"/>
                <a:gd name="connsiteX37" fmla="*/ 2590800 w 2800350"/>
                <a:gd name="connsiteY37" fmla="*/ 524554 h 2391454"/>
                <a:gd name="connsiteX38" fmla="*/ 2571750 w 2800350"/>
                <a:gd name="connsiteY38" fmla="*/ 486454 h 2391454"/>
                <a:gd name="connsiteX39" fmla="*/ 2543175 w 2800350"/>
                <a:gd name="connsiteY39" fmla="*/ 410254 h 2391454"/>
                <a:gd name="connsiteX40" fmla="*/ 2524125 w 2800350"/>
                <a:gd name="connsiteY40" fmla="*/ 381679 h 2391454"/>
                <a:gd name="connsiteX41" fmla="*/ 2495550 w 2800350"/>
                <a:gd name="connsiteY41" fmla="*/ 372154 h 2391454"/>
                <a:gd name="connsiteX42" fmla="*/ 2486025 w 2800350"/>
                <a:gd name="connsiteY42" fmla="*/ 343579 h 2391454"/>
                <a:gd name="connsiteX43" fmla="*/ 2428875 w 2800350"/>
                <a:gd name="connsiteY43" fmla="*/ 295954 h 2391454"/>
                <a:gd name="connsiteX44" fmla="*/ 2390775 w 2800350"/>
                <a:gd name="connsiteY44" fmla="*/ 248329 h 2391454"/>
                <a:gd name="connsiteX45" fmla="*/ 2371725 w 2800350"/>
                <a:gd name="connsiteY45" fmla="*/ 219754 h 2391454"/>
                <a:gd name="connsiteX46" fmla="*/ 2343150 w 2800350"/>
                <a:gd name="connsiteY46" fmla="*/ 200704 h 2391454"/>
                <a:gd name="connsiteX47" fmla="*/ 2286000 w 2800350"/>
                <a:gd name="connsiteY47" fmla="*/ 153079 h 2391454"/>
                <a:gd name="connsiteX48" fmla="*/ 2257425 w 2800350"/>
                <a:gd name="connsiteY48" fmla="*/ 143554 h 2391454"/>
                <a:gd name="connsiteX49" fmla="*/ 2228850 w 2800350"/>
                <a:gd name="connsiteY49" fmla="*/ 124504 h 2391454"/>
                <a:gd name="connsiteX50" fmla="*/ 2171700 w 2800350"/>
                <a:gd name="connsiteY50" fmla="*/ 105454 h 2391454"/>
                <a:gd name="connsiteX51" fmla="*/ 2114550 w 2800350"/>
                <a:gd name="connsiteY51" fmla="*/ 86404 h 2391454"/>
                <a:gd name="connsiteX52" fmla="*/ 2028825 w 2800350"/>
                <a:gd name="connsiteY52" fmla="*/ 57829 h 2391454"/>
                <a:gd name="connsiteX53" fmla="*/ 1962150 w 2800350"/>
                <a:gd name="connsiteY53" fmla="*/ 38779 h 2391454"/>
                <a:gd name="connsiteX54" fmla="*/ 1876425 w 2800350"/>
                <a:gd name="connsiteY54" fmla="*/ 29254 h 2391454"/>
                <a:gd name="connsiteX55" fmla="*/ 1809750 w 2800350"/>
                <a:gd name="connsiteY55" fmla="*/ 10204 h 2391454"/>
                <a:gd name="connsiteX56" fmla="*/ 1466850 w 2800350"/>
                <a:gd name="connsiteY56" fmla="*/ 10204 h 2391454"/>
                <a:gd name="connsiteX57" fmla="*/ 1381125 w 2800350"/>
                <a:gd name="connsiteY57" fmla="*/ 38779 h 2391454"/>
                <a:gd name="connsiteX58" fmla="*/ 1352550 w 2800350"/>
                <a:gd name="connsiteY58" fmla="*/ 48304 h 2391454"/>
                <a:gd name="connsiteX59" fmla="*/ 1323975 w 2800350"/>
                <a:gd name="connsiteY59" fmla="*/ 67354 h 2391454"/>
                <a:gd name="connsiteX60" fmla="*/ 1257300 w 2800350"/>
                <a:gd name="connsiteY60" fmla="*/ 86404 h 2391454"/>
                <a:gd name="connsiteX61" fmla="*/ 1228725 w 2800350"/>
                <a:gd name="connsiteY61" fmla="*/ 105454 h 2391454"/>
                <a:gd name="connsiteX62" fmla="*/ 1171575 w 2800350"/>
                <a:gd name="connsiteY62" fmla="*/ 124504 h 2391454"/>
                <a:gd name="connsiteX63" fmla="*/ 1143000 w 2800350"/>
                <a:gd name="connsiteY63" fmla="*/ 134029 h 2391454"/>
                <a:gd name="connsiteX64" fmla="*/ 1085850 w 2800350"/>
                <a:gd name="connsiteY64" fmla="*/ 172129 h 2391454"/>
                <a:gd name="connsiteX65" fmla="*/ 1047750 w 2800350"/>
                <a:gd name="connsiteY65" fmla="*/ 181654 h 2391454"/>
                <a:gd name="connsiteX66" fmla="*/ 971550 w 2800350"/>
                <a:gd name="connsiteY66" fmla="*/ 219754 h 2391454"/>
                <a:gd name="connsiteX67" fmla="*/ 942975 w 2800350"/>
                <a:gd name="connsiteY67" fmla="*/ 229279 h 2391454"/>
                <a:gd name="connsiteX68" fmla="*/ 885825 w 2800350"/>
                <a:gd name="connsiteY68" fmla="*/ 267379 h 2391454"/>
                <a:gd name="connsiteX69" fmla="*/ 819150 w 2800350"/>
                <a:gd name="connsiteY69" fmla="*/ 305479 h 2391454"/>
                <a:gd name="connsiteX70" fmla="*/ 781050 w 2800350"/>
                <a:gd name="connsiteY70" fmla="*/ 324529 h 2391454"/>
                <a:gd name="connsiteX71" fmla="*/ 723900 w 2800350"/>
                <a:gd name="connsiteY71" fmla="*/ 381679 h 2391454"/>
                <a:gd name="connsiteX72" fmla="*/ 666750 w 2800350"/>
                <a:gd name="connsiteY72" fmla="*/ 419779 h 2391454"/>
                <a:gd name="connsiteX73" fmla="*/ 638175 w 2800350"/>
                <a:gd name="connsiteY73" fmla="*/ 438829 h 2391454"/>
                <a:gd name="connsiteX74" fmla="*/ 590550 w 2800350"/>
                <a:gd name="connsiteY74" fmla="*/ 486454 h 2391454"/>
                <a:gd name="connsiteX75" fmla="*/ 542925 w 2800350"/>
                <a:gd name="connsiteY75" fmla="*/ 505504 h 2391454"/>
                <a:gd name="connsiteX76" fmla="*/ 476250 w 2800350"/>
                <a:gd name="connsiteY76" fmla="*/ 562654 h 2391454"/>
                <a:gd name="connsiteX77" fmla="*/ 419100 w 2800350"/>
                <a:gd name="connsiteY77" fmla="*/ 629329 h 2391454"/>
                <a:gd name="connsiteX78" fmla="*/ 400050 w 2800350"/>
                <a:gd name="connsiteY78" fmla="*/ 657904 h 2391454"/>
                <a:gd name="connsiteX79" fmla="*/ 371475 w 2800350"/>
                <a:gd name="connsiteY79" fmla="*/ 686479 h 2391454"/>
                <a:gd name="connsiteX80" fmla="*/ 323850 w 2800350"/>
                <a:gd name="connsiteY80" fmla="*/ 762679 h 2391454"/>
                <a:gd name="connsiteX81" fmla="*/ 295275 w 2800350"/>
                <a:gd name="connsiteY81" fmla="*/ 800779 h 2391454"/>
                <a:gd name="connsiteX82" fmla="*/ 276225 w 2800350"/>
                <a:gd name="connsiteY82" fmla="*/ 838879 h 2391454"/>
                <a:gd name="connsiteX83" fmla="*/ 257175 w 2800350"/>
                <a:gd name="connsiteY83" fmla="*/ 896029 h 2391454"/>
                <a:gd name="connsiteX84" fmla="*/ 200025 w 2800350"/>
                <a:gd name="connsiteY84" fmla="*/ 972229 h 2391454"/>
                <a:gd name="connsiteX85" fmla="*/ 161925 w 2800350"/>
                <a:gd name="connsiteY85" fmla="*/ 1038904 h 2391454"/>
                <a:gd name="connsiteX86" fmla="*/ 133350 w 2800350"/>
                <a:gd name="connsiteY86" fmla="*/ 1105579 h 2391454"/>
                <a:gd name="connsiteX87" fmla="*/ 114300 w 2800350"/>
                <a:gd name="connsiteY87" fmla="*/ 1134154 h 2391454"/>
                <a:gd name="connsiteX88" fmla="*/ 85725 w 2800350"/>
                <a:gd name="connsiteY88" fmla="*/ 1229404 h 2391454"/>
                <a:gd name="connsiteX89" fmla="*/ 66675 w 2800350"/>
                <a:gd name="connsiteY89" fmla="*/ 1286554 h 2391454"/>
                <a:gd name="connsiteX90" fmla="*/ 47625 w 2800350"/>
                <a:gd name="connsiteY90" fmla="*/ 1372279 h 2391454"/>
                <a:gd name="connsiteX91" fmla="*/ 38100 w 2800350"/>
                <a:gd name="connsiteY91" fmla="*/ 1400854 h 2391454"/>
                <a:gd name="connsiteX92" fmla="*/ 0 w 2800350"/>
                <a:gd name="connsiteY92" fmla="*/ 1486579 h 2391454"/>
                <a:gd name="connsiteX93" fmla="*/ 9525 w 2800350"/>
                <a:gd name="connsiteY93" fmla="*/ 1648504 h 2391454"/>
                <a:gd name="connsiteX94" fmla="*/ 28575 w 2800350"/>
                <a:gd name="connsiteY94" fmla="*/ 1734229 h 2391454"/>
                <a:gd name="connsiteX95" fmla="*/ 47625 w 2800350"/>
                <a:gd name="connsiteY95" fmla="*/ 1819954 h 2391454"/>
                <a:gd name="connsiteX96" fmla="*/ 66675 w 2800350"/>
                <a:gd name="connsiteY96" fmla="*/ 1848529 h 2391454"/>
                <a:gd name="connsiteX97" fmla="*/ 95250 w 2800350"/>
                <a:gd name="connsiteY97" fmla="*/ 1924729 h 2391454"/>
                <a:gd name="connsiteX98" fmla="*/ 114300 w 2800350"/>
                <a:gd name="connsiteY98" fmla="*/ 1953304 h 2391454"/>
                <a:gd name="connsiteX99" fmla="*/ 161925 w 2800350"/>
                <a:gd name="connsiteY99" fmla="*/ 2077129 h 2391454"/>
                <a:gd name="connsiteX100" fmla="*/ 180975 w 2800350"/>
                <a:gd name="connsiteY100" fmla="*/ 2105704 h 2391454"/>
                <a:gd name="connsiteX101" fmla="*/ 247650 w 2800350"/>
                <a:gd name="connsiteY101" fmla="*/ 2172379 h 2391454"/>
                <a:gd name="connsiteX102" fmla="*/ 342900 w 2800350"/>
                <a:gd name="connsiteY102" fmla="*/ 2296204 h 2391454"/>
                <a:gd name="connsiteX103" fmla="*/ 400050 w 2800350"/>
                <a:gd name="connsiteY103" fmla="*/ 2353354 h 2391454"/>
                <a:gd name="connsiteX104" fmla="*/ 428625 w 2800350"/>
                <a:gd name="connsiteY104" fmla="*/ 2362879 h 2391454"/>
                <a:gd name="connsiteX105" fmla="*/ 457200 w 2800350"/>
                <a:gd name="connsiteY105" fmla="*/ 2381929 h 2391454"/>
                <a:gd name="connsiteX106" fmla="*/ 542925 w 2800350"/>
                <a:gd name="connsiteY106" fmla="*/ 2391454 h 2391454"/>
                <a:gd name="connsiteX107" fmla="*/ 628650 w 2800350"/>
                <a:gd name="connsiteY107" fmla="*/ 2381929 h 2391454"/>
                <a:gd name="connsiteX108" fmla="*/ 685800 w 2800350"/>
                <a:gd name="connsiteY108" fmla="*/ 2362879 h 2391454"/>
                <a:gd name="connsiteX109" fmla="*/ 714375 w 2800350"/>
                <a:gd name="connsiteY109" fmla="*/ 2353354 h 2391454"/>
                <a:gd name="connsiteX110" fmla="*/ 762000 w 2800350"/>
                <a:gd name="connsiteY110" fmla="*/ 2343829 h 2391454"/>
                <a:gd name="connsiteX111" fmla="*/ 857250 w 2800350"/>
                <a:gd name="connsiteY111" fmla="*/ 2277154 h 2391454"/>
                <a:gd name="connsiteX112" fmla="*/ 885825 w 2800350"/>
                <a:gd name="connsiteY112" fmla="*/ 2258104 h 2391454"/>
                <a:gd name="connsiteX113" fmla="*/ 914400 w 2800350"/>
                <a:gd name="connsiteY113" fmla="*/ 2248579 h 2391454"/>
                <a:gd name="connsiteX114" fmla="*/ 942975 w 2800350"/>
                <a:gd name="connsiteY114" fmla="*/ 2229529 h 2391454"/>
                <a:gd name="connsiteX115" fmla="*/ 1038225 w 2800350"/>
                <a:gd name="connsiteY115" fmla="*/ 2210479 h 2391454"/>
                <a:gd name="connsiteX116" fmla="*/ 1076325 w 2800350"/>
                <a:gd name="connsiteY116" fmla="*/ 2200954 h 2391454"/>
                <a:gd name="connsiteX117" fmla="*/ 1190625 w 2800350"/>
                <a:gd name="connsiteY117" fmla="*/ 2210479 h 2391454"/>
                <a:gd name="connsiteX118" fmla="*/ 1247775 w 2800350"/>
                <a:gd name="connsiteY118" fmla="*/ 2229529 h 2391454"/>
                <a:gd name="connsiteX119" fmla="*/ 1390650 w 2800350"/>
                <a:gd name="connsiteY119" fmla="*/ 2277154 h 2391454"/>
                <a:gd name="connsiteX120" fmla="*/ 1419225 w 2800350"/>
                <a:gd name="connsiteY120" fmla="*/ 2286679 h 2391454"/>
                <a:gd name="connsiteX121" fmla="*/ 1447800 w 2800350"/>
                <a:gd name="connsiteY121" fmla="*/ 2296204 h 2391454"/>
                <a:gd name="connsiteX122" fmla="*/ 1485900 w 2800350"/>
                <a:gd name="connsiteY122" fmla="*/ 2305729 h 2391454"/>
                <a:gd name="connsiteX123" fmla="*/ 1533525 w 2800350"/>
                <a:gd name="connsiteY123" fmla="*/ 2315254 h 2391454"/>
                <a:gd name="connsiteX124" fmla="*/ 1562100 w 2800350"/>
                <a:gd name="connsiteY124" fmla="*/ 2324779 h 2391454"/>
                <a:gd name="connsiteX125" fmla="*/ 1638300 w 2800350"/>
                <a:gd name="connsiteY125" fmla="*/ 2315254 h 2391454"/>
                <a:gd name="connsiteX126" fmla="*/ 1724025 w 2800350"/>
                <a:gd name="connsiteY126" fmla="*/ 2296204 h 239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2800350" h="2391454">
                  <a:moveTo>
                    <a:pt x="1724025" y="2296204"/>
                  </a:moveTo>
                  <a:lnTo>
                    <a:pt x="1724025" y="2296204"/>
                  </a:lnTo>
                  <a:cubicBezTo>
                    <a:pt x="1819015" y="2306758"/>
                    <a:pt x="1826984" y="2313034"/>
                    <a:pt x="1933575" y="2296204"/>
                  </a:cubicBezTo>
                  <a:cubicBezTo>
                    <a:pt x="2005406" y="2284862"/>
                    <a:pt x="1971839" y="2281834"/>
                    <a:pt x="2019300" y="2258104"/>
                  </a:cubicBezTo>
                  <a:cubicBezTo>
                    <a:pt x="2028280" y="2253614"/>
                    <a:pt x="2038895" y="2253069"/>
                    <a:pt x="2047875" y="2248579"/>
                  </a:cubicBezTo>
                  <a:cubicBezTo>
                    <a:pt x="2121733" y="2211650"/>
                    <a:pt x="2033201" y="2243945"/>
                    <a:pt x="2105025" y="2220004"/>
                  </a:cubicBezTo>
                  <a:cubicBezTo>
                    <a:pt x="2137913" y="2187116"/>
                    <a:pt x="2133664" y="2194059"/>
                    <a:pt x="2162175" y="2153329"/>
                  </a:cubicBezTo>
                  <a:cubicBezTo>
                    <a:pt x="2175305" y="2134572"/>
                    <a:pt x="2193035" y="2117899"/>
                    <a:pt x="2200275" y="2096179"/>
                  </a:cubicBezTo>
                  <a:cubicBezTo>
                    <a:pt x="2206096" y="2078716"/>
                    <a:pt x="2217792" y="2026921"/>
                    <a:pt x="2238375" y="2010454"/>
                  </a:cubicBezTo>
                  <a:cubicBezTo>
                    <a:pt x="2246215" y="2004182"/>
                    <a:pt x="2258173" y="2005805"/>
                    <a:pt x="2266950" y="2000929"/>
                  </a:cubicBezTo>
                  <a:cubicBezTo>
                    <a:pt x="2286964" y="1989810"/>
                    <a:pt x="2324100" y="1962829"/>
                    <a:pt x="2324100" y="1962829"/>
                  </a:cubicBezTo>
                  <a:cubicBezTo>
                    <a:pt x="2327275" y="1953304"/>
                    <a:pt x="2326525" y="1941354"/>
                    <a:pt x="2333625" y="1934254"/>
                  </a:cubicBezTo>
                  <a:cubicBezTo>
                    <a:pt x="2340725" y="1927154"/>
                    <a:pt x="2356364" y="1932899"/>
                    <a:pt x="2362200" y="1924729"/>
                  </a:cubicBezTo>
                  <a:cubicBezTo>
                    <a:pt x="2373872" y="1908389"/>
                    <a:pt x="2377312" y="1887270"/>
                    <a:pt x="2381250" y="1867579"/>
                  </a:cubicBezTo>
                  <a:cubicBezTo>
                    <a:pt x="2400615" y="1770753"/>
                    <a:pt x="2380774" y="1859720"/>
                    <a:pt x="2400300" y="1791379"/>
                  </a:cubicBezTo>
                  <a:cubicBezTo>
                    <a:pt x="2403896" y="1778792"/>
                    <a:pt x="2406063" y="1765818"/>
                    <a:pt x="2409825" y="1753279"/>
                  </a:cubicBezTo>
                  <a:cubicBezTo>
                    <a:pt x="2415595" y="1734045"/>
                    <a:pt x="2417736" y="1712837"/>
                    <a:pt x="2428875" y="1696129"/>
                  </a:cubicBezTo>
                  <a:cubicBezTo>
                    <a:pt x="2441575" y="1677079"/>
                    <a:pt x="2459735" y="1660699"/>
                    <a:pt x="2466975" y="1638979"/>
                  </a:cubicBezTo>
                  <a:cubicBezTo>
                    <a:pt x="2470150" y="1629454"/>
                    <a:pt x="2470931" y="1618758"/>
                    <a:pt x="2476500" y="1610404"/>
                  </a:cubicBezTo>
                  <a:cubicBezTo>
                    <a:pt x="2483972" y="1599196"/>
                    <a:pt x="2496805" y="1592462"/>
                    <a:pt x="2505075" y="1581829"/>
                  </a:cubicBezTo>
                  <a:cubicBezTo>
                    <a:pt x="2564912" y="1504896"/>
                    <a:pt x="2516432" y="1542508"/>
                    <a:pt x="2571750" y="1505629"/>
                  </a:cubicBezTo>
                  <a:cubicBezTo>
                    <a:pt x="2588683" y="1480229"/>
                    <a:pt x="2593988" y="1468224"/>
                    <a:pt x="2619375" y="1448479"/>
                  </a:cubicBezTo>
                  <a:lnTo>
                    <a:pt x="2705100" y="1391329"/>
                  </a:lnTo>
                  <a:lnTo>
                    <a:pt x="2733675" y="1372279"/>
                  </a:lnTo>
                  <a:lnTo>
                    <a:pt x="2762250" y="1353229"/>
                  </a:lnTo>
                  <a:cubicBezTo>
                    <a:pt x="2786191" y="1281405"/>
                    <a:pt x="2753896" y="1369937"/>
                    <a:pt x="2790825" y="1296079"/>
                  </a:cubicBezTo>
                  <a:cubicBezTo>
                    <a:pt x="2795315" y="1287099"/>
                    <a:pt x="2797175" y="1277029"/>
                    <a:pt x="2800350" y="1267504"/>
                  </a:cubicBezTo>
                  <a:cubicBezTo>
                    <a:pt x="2797175" y="1194479"/>
                    <a:pt x="2795854" y="1121350"/>
                    <a:pt x="2790825" y="1048429"/>
                  </a:cubicBezTo>
                  <a:cubicBezTo>
                    <a:pt x="2786918" y="991782"/>
                    <a:pt x="2783628" y="1004191"/>
                    <a:pt x="2771775" y="962704"/>
                  </a:cubicBezTo>
                  <a:cubicBezTo>
                    <a:pt x="2742886" y="861592"/>
                    <a:pt x="2786987" y="997393"/>
                    <a:pt x="2743200" y="876979"/>
                  </a:cubicBezTo>
                  <a:cubicBezTo>
                    <a:pt x="2736338" y="858108"/>
                    <a:pt x="2735289" y="836537"/>
                    <a:pt x="2724150" y="819829"/>
                  </a:cubicBezTo>
                  <a:cubicBezTo>
                    <a:pt x="2717800" y="810304"/>
                    <a:pt x="2710220" y="801493"/>
                    <a:pt x="2705100" y="791254"/>
                  </a:cubicBezTo>
                  <a:cubicBezTo>
                    <a:pt x="2700610" y="782274"/>
                    <a:pt x="2700065" y="771659"/>
                    <a:pt x="2695575" y="762679"/>
                  </a:cubicBezTo>
                  <a:cubicBezTo>
                    <a:pt x="2690455" y="752440"/>
                    <a:pt x="2681645" y="744343"/>
                    <a:pt x="2676525" y="734104"/>
                  </a:cubicBezTo>
                  <a:cubicBezTo>
                    <a:pt x="2637090" y="655234"/>
                    <a:pt x="2702545" y="758846"/>
                    <a:pt x="2647950" y="676954"/>
                  </a:cubicBezTo>
                  <a:cubicBezTo>
                    <a:pt x="2644898" y="664747"/>
                    <a:pt x="2635732" y="623944"/>
                    <a:pt x="2628900" y="610279"/>
                  </a:cubicBezTo>
                  <a:cubicBezTo>
                    <a:pt x="2623780" y="600040"/>
                    <a:pt x="2614499" y="592165"/>
                    <a:pt x="2609850" y="581704"/>
                  </a:cubicBezTo>
                  <a:cubicBezTo>
                    <a:pt x="2601695" y="563354"/>
                    <a:pt x="2599780" y="542515"/>
                    <a:pt x="2590800" y="524554"/>
                  </a:cubicBezTo>
                  <a:cubicBezTo>
                    <a:pt x="2584450" y="511854"/>
                    <a:pt x="2576736" y="499749"/>
                    <a:pt x="2571750" y="486454"/>
                  </a:cubicBezTo>
                  <a:cubicBezTo>
                    <a:pt x="2546180" y="418266"/>
                    <a:pt x="2581748" y="477756"/>
                    <a:pt x="2543175" y="410254"/>
                  </a:cubicBezTo>
                  <a:cubicBezTo>
                    <a:pt x="2537495" y="400315"/>
                    <a:pt x="2533064" y="388830"/>
                    <a:pt x="2524125" y="381679"/>
                  </a:cubicBezTo>
                  <a:cubicBezTo>
                    <a:pt x="2516285" y="375407"/>
                    <a:pt x="2505075" y="375329"/>
                    <a:pt x="2495550" y="372154"/>
                  </a:cubicBezTo>
                  <a:cubicBezTo>
                    <a:pt x="2492375" y="362629"/>
                    <a:pt x="2491594" y="351933"/>
                    <a:pt x="2486025" y="343579"/>
                  </a:cubicBezTo>
                  <a:cubicBezTo>
                    <a:pt x="2471357" y="321577"/>
                    <a:pt x="2449960" y="310011"/>
                    <a:pt x="2428875" y="295954"/>
                  </a:cubicBezTo>
                  <a:cubicBezTo>
                    <a:pt x="2410332" y="240324"/>
                    <a:pt x="2433859" y="291413"/>
                    <a:pt x="2390775" y="248329"/>
                  </a:cubicBezTo>
                  <a:cubicBezTo>
                    <a:pt x="2382680" y="240234"/>
                    <a:pt x="2379820" y="227849"/>
                    <a:pt x="2371725" y="219754"/>
                  </a:cubicBezTo>
                  <a:cubicBezTo>
                    <a:pt x="2363630" y="211659"/>
                    <a:pt x="2351944" y="208033"/>
                    <a:pt x="2343150" y="200704"/>
                  </a:cubicBezTo>
                  <a:cubicBezTo>
                    <a:pt x="2311552" y="174372"/>
                    <a:pt x="2321473" y="170816"/>
                    <a:pt x="2286000" y="153079"/>
                  </a:cubicBezTo>
                  <a:cubicBezTo>
                    <a:pt x="2277020" y="148589"/>
                    <a:pt x="2266405" y="148044"/>
                    <a:pt x="2257425" y="143554"/>
                  </a:cubicBezTo>
                  <a:cubicBezTo>
                    <a:pt x="2247186" y="138434"/>
                    <a:pt x="2239311" y="129153"/>
                    <a:pt x="2228850" y="124504"/>
                  </a:cubicBezTo>
                  <a:cubicBezTo>
                    <a:pt x="2210500" y="116349"/>
                    <a:pt x="2190750" y="111804"/>
                    <a:pt x="2171700" y="105454"/>
                  </a:cubicBezTo>
                  <a:lnTo>
                    <a:pt x="2114550" y="86404"/>
                  </a:lnTo>
                  <a:lnTo>
                    <a:pt x="2028825" y="57829"/>
                  </a:lnTo>
                  <a:cubicBezTo>
                    <a:pt x="2007487" y="50716"/>
                    <a:pt x="1984362" y="42196"/>
                    <a:pt x="1962150" y="38779"/>
                  </a:cubicBezTo>
                  <a:cubicBezTo>
                    <a:pt x="1933733" y="34407"/>
                    <a:pt x="1905000" y="32429"/>
                    <a:pt x="1876425" y="29254"/>
                  </a:cubicBezTo>
                  <a:cubicBezTo>
                    <a:pt x="1854200" y="22904"/>
                    <a:pt x="1832723" y="12757"/>
                    <a:pt x="1809750" y="10204"/>
                  </a:cubicBezTo>
                  <a:cubicBezTo>
                    <a:pt x="1653365" y="-7172"/>
                    <a:pt x="1614698" y="964"/>
                    <a:pt x="1466850" y="10204"/>
                  </a:cubicBezTo>
                  <a:lnTo>
                    <a:pt x="1381125" y="38779"/>
                  </a:lnTo>
                  <a:cubicBezTo>
                    <a:pt x="1371600" y="41954"/>
                    <a:pt x="1360904" y="42735"/>
                    <a:pt x="1352550" y="48304"/>
                  </a:cubicBezTo>
                  <a:cubicBezTo>
                    <a:pt x="1343025" y="54654"/>
                    <a:pt x="1334497" y="62845"/>
                    <a:pt x="1323975" y="67354"/>
                  </a:cubicBezTo>
                  <a:cubicBezTo>
                    <a:pt x="1281249" y="85665"/>
                    <a:pt x="1294371" y="67868"/>
                    <a:pt x="1257300" y="86404"/>
                  </a:cubicBezTo>
                  <a:cubicBezTo>
                    <a:pt x="1247061" y="91524"/>
                    <a:pt x="1239186" y="100805"/>
                    <a:pt x="1228725" y="105454"/>
                  </a:cubicBezTo>
                  <a:cubicBezTo>
                    <a:pt x="1210375" y="113609"/>
                    <a:pt x="1190625" y="118154"/>
                    <a:pt x="1171575" y="124504"/>
                  </a:cubicBezTo>
                  <a:cubicBezTo>
                    <a:pt x="1162050" y="127679"/>
                    <a:pt x="1151354" y="128460"/>
                    <a:pt x="1143000" y="134029"/>
                  </a:cubicBezTo>
                  <a:cubicBezTo>
                    <a:pt x="1123950" y="146729"/>
                    <a:pt x="1108062" y="166576"/>
                    <a:pt x="1085850" y="172129"/>
                  </a:cubicBezTo>
                  <a:cubicBezTo>
                    <a:pt x="1073150" y="175304"/>
                    <a:pt x="1059834" y="176619"/>
                    <a:pt x="1047750" y="181654"/>
                  </a:cubicBezTo>
                  <a:cubicBezTo>
                    <a:pt x="1021536" y="192576"/>
                    <a:pt x="998491" y="210774"/>
                    <a:pt x="971550" y="219754"/>
                  </a:cubicBezTo>
                  <a:cubicBezTo>
                    <a:pt x="962025" y="222929"/>
                    <a:pt x="951752" y="224403"/>
                    <a:pt x="942975" y="229279"/>
                  </a:cubicBezTo>
                  <a:cubicBezTo>
                    <a:pt x="922961" y="240398"/>
                    <a:pt x="906303" y="257140"/>
                    <a:pt x="885825" y="267379"/>
                  </a:cubicBezTo>
                  <a:cubicBezTo>
                    <a:pt x="770690" y="324946"/>
                    <a:pt x="913392" y="251627"/>
                    <a:pt x="819150" y="305479"/>
                  </a:cubicBezTo>
                  <a:cubicBezTo>
                    <a:pt x="806822" y="312524"/>
                    <a:pt x="792138" y="315659"/>
                    <a:pt x="781050" y="324529"/>
                  </a:cubicBezTo>
                  <a:cubicBezTo>
                    <a:pt x="760013" y="341359"/>
                    <a:pt x="746316" y="366735"/>
                    <a:pt x="723900" y="381679"/>
                  </a:cubicBezTo>
                  <a:lnTo>
                    <a:pt x="666750" y="419779"/>
                  </a:lnTo>
                  <a:cubicBezTo>
                    <a:pt x="657225" y="426129"/>
                    <a:pt x="646270" y="430734"/>
                    <a:pt x="638175" y="438829"/>
                  </a:cubicBezTo>
                  <a:cubicBezTo>
                    <a:pt x="622300" y="454704"/>
                    <a:pt x="608942" y="473579"/>
                    <a:pt x="590550" y="486454"/>
                  </a:cubicBezTo>
                  <a:cubicBezTo>
                    <a:pt x="576543" y="496259"/>
                    <a:pt x="557871" y="497201"/>
                    <a:pt x="542925" y="505504"/>
                  </a:cubicBezTo>
                  <a:cubicBezTo>
                    <a:pt x="520536" y="517942"/>
                    <a:pt x="493575" y="543404"/>
                    <a:pt x="476250" y="562654"/>
                  </a:cubicBezTo>
                  <a:cubicBezTo>
                    <a:pt x="456668" y="584412"/>
                    <a:pt x="437386" y="606471"/>
                    <a:pt x="419100" y="629329"/>
                  </a:cubicBezTo>
                  <a:cubicBezTo>
                    <a:pt x="411949" y="638268"/>
                    <a:pt x="407379" y="649110"/>
                    <a:pt x="400050" y="657904"/>
                  </a:cubicBezTo>
                  <a:cubicBezTo>
                    <a:pt x="391426" y="668252"/>
                    <a:pt x="380099" y="676131"/>
                    <a:pt x="371475" y="686479"/>
                  </a:cubicBezTo>
                  <a:cubicBezTo>
                    <a:pt x="359635" y="700686"/>
                    <a:pt x="330046" y="753385"/>
                    <a:pt x="323850" y="762679"/>
                  </a:cubicBezTo>
                  <a:cubicBezTo>
                    <a:pt x="315044" y="775888"/>
                    <a:pt x="303689" y="787317"/>
                    <a:pt x="295275" y="800779"/>
                  </a:cubicBezTo>
                  <a:cubicBezTo>
                    <a:pt x="287750" y="812820"/>
                    <a:pt x="281498" y="825696"/>
                    <a:pt x="276225" y="838879"/>
                  </a:cubicBezTo>
                  <a:cubicBezTo>
                    <a:pt x="268767" y="857523"/>
                    <a:pt x="269223" y="879965"/>
                    <a:pt x="257175" y="896029"/>
                  </a:cubicBezTo>
                  <a:cubicBezTo>
                    <a:pt x="238125" y="921429"/>
                    <a:pt x="214224" y="943831"/>
                    <a:pt x="200025" y="972229"/>
                  </a:cubicBezTo>
                  <a:cubicBezTo>
                    <a:pt x="142458" y="1087364"/>
                    <a:pt x="215777" y="944662"/>
                    <a:pt x="161925" y="1038904"/>
                  </a:cubicBezTo>
                  <a:cubicBezTo>
                    <a:pt x="82643" y="1177647"/>
                    <a:pt x="186780" y="998718"/>
                    <a:pt x="133350" y="1105579"/>
                  </a:cubicBezTo>
                  <a:cubicBezTo>
                    <a:pt x="128230" y="1115818"/>
                    <a:pt x="120650" y="1124629"/>
                    <a:pt x="114300" y="1134154"/>
                  </a:cubicBezTo>
                  <a:cubicBezTo>
                    <a:pt x="99905" y="1191735"/>
                    <a:pt x="108915" y="1159835"/>
                    <a:pt x="85725" y="1229404"/>
                  </a:cubicBezTo>
                  <a:cubicBezTo>
                    <a:pt x="79375" y="1248454"/>
                    <a:pt x="70613" y="1266863"/>
                    <a:pt x="66675" y="1286554"/>
                  </a:cubicBezTo>
                  <a:cubicBezTo>
                    <a:pt x="60128" y="1319290"/>
                    <a:pt x="56593" y="1340892"/>
                    <a:pt x="47625" y="1372279"/>
                  </a:cubicBezTo>
                  <a:cubicBezTo>
                    <a:pt x="44867" y="1381933"/>
                    <a:pt x="42178" y="1391679"/>
                    <a:pt x="38100" y="1400854"/>
                  </a:cubicBezTo>
                  <a:cubicBezTo>
                    <a:pt x="-5987" y="1500049"/>
                    <a:pt x="21456" y="1422211"/>
                    <a:pt x="0" y="1486579"/>
                  </a:cubicBezTo>
                  <a:cubicBezTo>
                    <a:pt x="3175" y="1540554"/>
                    <a:pt x="4630" y="1594658"/>
                    <a:pt x="9525" y="1648504"/>
                  </a:cubicBezTo>
                  <a:cubicBezTo>
                    <a:pt x="11735" y="1672812"/>
                    <a:pt x="23115" y="1709657"/>
                    <a:pt x="28575" y="1734229"/>
                  </a:cubicBezTo>
                  <a:cubicBezTo>
                    <a:pt x="30661" y="1743618"/>
                    <a:pt x="42264" y="1807446"/>
                    <a:pt x="47625" y="1819954"/>
                  </a:cubicBezTo>
                  <a:cubicBezTo>
                    <a:pt x="52134" y="1830476"/>
                    <a:pt x="60325" y="1839004"/>
                    <a:pt x="66675" y="1848529"/>
                  </a:cubicBezTo>
                  <a:cubicBezTo>
                    <a:pt x="77093" y="1890199"/>
                    <a:pt x="73113" y="1885989"/>
                    <a:pt x="95250" y="1924729"/>
                  </a:cubicBezTo>
                  <a:cubicBezTo>
                    <a:pt x="100930" y="1934668"/>
                    <a:pt x="109897" y="1942737"/>
                    <a:pt x="114300" y="1953304"/>
                  </a:cubicBezTo>
                  <a:cubicBezTo>
                    <a:pt x="151354" y="2042233"/>
                    <a:pt x="127524" y="2016928"/>
                    <a:pt x="161925" y="2077129"/>
                  </a:cubicBezTo>
                  <a:cubicBezTo>
                    <a:pt x="167605" y="2087068"/>
                    <a:pt x="173317" y="2097195"/>
                    <a:pt x="180975" y="2105704"/>
                  </a:cubicBezTo>
                  <a:cubicBezTo>
                    <a:pt x="202001" y="2129066"/>
                    <a:pt x="230215" y="2146227"/>
                    <a:pt x="247650" y="2172379"/>
                  </a:cubicBezTo>
                  <a:cubicBezTo>
                    <a:pt x="290716" y="2236979"/>
                    <a:pt x="285260" y="2233761"/>
                    <a:pt x="342900" y="2296204"/>
                  </a:cubicBezTo>
                  <a:cubicBezTo>
                    <a:pt x="361173" y="2316000"/>
                    <a:pt x="374492" y="2344835"/>
                    <a:pt x="400050" y="2353354"/>
                  </a:cubicBezTo>
                  <a:cubicBezTo>
                    <a:pt x="409575" y="2356529"/>
                    <a:pt x="419645" y="2358389"/>
                    <a:pt x="428625" y="2362879"/>
                  </a:cubicBezTo>
                  <a:cubicBezTo>
                    <a:pt x="438864" y="2367999"/>
                    <a:pt x="446094" y="2379153"/>
                    <a:pt x="457200" y="2381929"/>
                  </a:cubicBezTo>
                  <a:cubicBezTo>
                    <a:pt x="485092" y="2388902"/>
                    <a:pt x="514350" y="2388279"/>
                    <a:pt x="542925" y="2391454"/>
                  </a:cubicBezTo>
                  <a:cubicBezTo>
                    <a:pt x="571500" y="2388279"/>
                    <a:pt x="600457" y="2387568"/>
                    <a:pt x="628650" y="2381929"/>
                  </a:cubicBezTo>
                  <a:cubicBezTo>
                    <a:pt x="648341" y="2377991"/>
                    <a:pt x="666750" y="2369229"/>
                    <a:pt x="685800" y="2362879"/>
                  </a:cubicBezTo>
                  <a:cubicBezTo>
                    <a:pt x="695325" y="2359704"/>
                    <a:pt x="704530" y="2355323"/>
                    <a:pt x="714375" y="2353354"/>
                  </a:cubicBezTo>
                  <a:lnTo>
                    <a:pt x="762000" y="2343829"/>
                  </a:lnTo>
                  <a:cubicBezTo>
                    <a:pt x="818416" y="2301517"/>
                    <a:pt x="786891" y="2324060"/>
                    <a:pt x="857250" y="2277154"/>
                  </a:cubicBezTo>
                  <a:cubicBezTo>
                    <a:pt x="866775" y="2270804"/>
                    <a:pt x="874965" y="2261724"/>
                    <a:pt x="885825" y="2258104"/>
                  </a:cubicBezTo>
                  <a:cubicBezTo>
                    <a:pt x="895350" y="2254929"/>
                    <a:pt x="905420" y="2253069"/>
                    <a:pt x="914400" y="2248579"/>
                  </a:cubicBezTo>
                  <a:cubicBezTo>
                    <a:pt x="924639" y="2243459"/>
                    <a:pt x="932034" y="2232896"/>
                    <a:pt x="942975" y="2229529"/>
                  </a:cubicBezTo>
                  <a:cubicBezTo>
                    <a:pt x="973922" y="2220007"/>
                    <a:pt x="1006565" y="2217263"/>
                    <a:pt x="1038225" y="2210479"/>
                  </a:cubicBezTo>
                  <a:cubicBezTo>
                    <a:pt x="1051025" y="2207736"/>
                    <a:pt x="1063625" y="2204129"/>
                    <a:pt x="1076325" y="2200954"/>
                  </a:cubicBezTo>
                  <a:cubicBezTo>
                    <a:pt x="1114425" y="2204129"/>
                    <a:pt x="1152913" y="2204194"/>
                    <a:pt x="1190625" y="2210479"/>
                  </a:cubicBezTo>
                  <a:cubicBezTo>
                    <a:pt x="1210432" y="2213780"/>
                    <a:pt x="1228725" y="2223179"/>
                    <a:pt x="1247775" y="2229529"/>
                  </a:cubicBezTo>
                  <a:lnTo>
                    <a:pt x="1390650" y="2277154"/>
                  </a:lnTo>
                  <a:lnTo>
                    <a:pt x="1419225" y="2286679"/>
                  </a:lnTo>
                  <a:cubicBezTo>
                    <a:pt x="1428750" y="2289854"/>
                    <a:pt x="1438060" y="2293769"/>
                    <a:pt x="1447800" y="2296204"/>
                  </a:cubicBezTo>
                  <a:cubicBezTo>
                    <a:pt x="1460500" y="2299379"/>
                    <a:pt x="1473121" y="2302889"/>
                    <a:pt x="1485900" y="2305729"/>
                  </a:cubicBezTo>
                  <a:cubicBezTo>
                    <a:pt x="1501704" y="2309241"/>
                    <a:pt x="1517819" y="2311327"/>
                    <a:pt x="1533525" y="2315254"/>
                  </a:cubicBezTo>
                  <a:cubicBezTo>
                    <a:pt x="1543265" y="2317689"/>
                    <a:pt x="1552575" y="2321604"/>
                    <a:pt x="1562100" y="2324779"/>
                  </a:cubicBezTo>
                  <a:lnTo>
                    <a:pt x="1638300" y="2315254"/>
                  </a:lnTo>
                  <a:cubicBezTo>
                    <a:pt x="1719840" y="2304382"/>
                    <a:pt x="1709738" y="2299379"/>
                    <a:pt x="1724025" y="2296204"/>
                  </a:cubicBezTo>
                  <a:close/>
                </a:path>
              </a:pathLst>
            </a:custGeom>
            <a:pattFill prst="lgGrid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 rot="2105232">
              <a:off x="9471911" y="1733115"/>
              <a:ext cx="646340" cy="197732"/>
            </a:xfrm>
            <a:custGeom>
              <a:avLst/>
              <a:gdLst>
                <a:gd name="connsiteX0" fmla="*/ 1724025 w 2800350"/>
                <a:gd name="connsiteY0" fmla="*/ 2296204 h 2391454"/>
                <a:gd name="connsiteX1" fmla="*/ 1724025 w 2800350"/>
                <a:gd name="connsiteY1" fmla="*/ 2296204 h 2391454"/>
                <a:gd name="connsiteX2" fmla="*/ 1933575 w 2800350"/>
                <a:gd name="connsiteY2" fmla="*/ 2296204 h 2391454"/>
                <a:gd name="connsiteX3" fmla="*/ 2019300 w 2800350"/>
                <a:gd name="connsiteY3" fmla="*/ 2258104 h 2391454"/>
                <a:gd name="connsiteX4" fmla="*/ 2047875 w 2800350"/>
                <a:gd name="connsiteY4" fmla="*/ 2248579 h 2391454"/>
                <a:gd name="connsiteX5" fmla="*/ 2105025 w 2800350"/>
                <a:gd name="connsiteY5" fmla="*/ 2220004 h 2391454"/>
                <a:gd name="connsiteX6" fmla="*/ 2162175 w 2800350"/>
                <a:gd name="connsiteY6" fmla="*/ 2153329 h 2391454"/>
                <a:gd name="connsiteX7" fmla="*/ 2200275 w 2800350"/>
                <a:gd name="connsiteY7" fmla="*/ 2096179 h 2391454"/>
                <a:gd name="connsiteX8" fmla="*/ 2238375 w 2800350"/>
                <a:gd name="connsiteY8" fmla="*/ 2010454 h 2391454"/>
                <a:gd name="connsiteX9" fmla="*/ 2266950 w 2800350"/>
                <a:gd name="connsiteY9" fmla="*/ 2000929 h 2391454"/>
                <a:gd name="connsiteX10" fmla="*/ 2324100 w 2800350"/>
                <a:gd name="connsiteY10" fmla="*/ 1962829 h 2391454"/>
                <a:gd name="connsiteX11" fmla="*/ 2333625 w 2800350"/>
                <a:gd name="connsiteY11" fmla="*/ 1934254 h 2391454"/>
                <a:gd name="connsiteX12" fmla="*/ 2362200 w 2800350"/>
                <a:gd name="connsiteY12" fmla="*/ 1924729 h 2391454"/>
                <a:gd name="connsiteX13" fmla="*/ 2381250 w 2800350"/>
                <a:gd name="connsiteY13" fmla="*/ 1867579 h 2391454"/>
                <a:gd name="connsiteX14" fmla="*/ 2400300 w 2800350"/>
                <a:gd name="connsiteY14" fmla="*/ 1791379 h 2391454"/>
                <a:gd name="connsiteX15" fmla="*/ 2409825 w 2800350"/>
                <a:gd name="connsiteY15" fmla="*/ 1753279 h 2391454"/>
                <a:gd name="connsiteX16" fmla="*/ 2428875 w 2800350"/>
                <a:gd name="connsiteY16" fmla="*/ 1696129 h 2391454"/>
                <a:gd name="connsiteX17" fmla="*/ 2466975 w 2800350"/>
                <a:gd name="connsiteY17" fmla="*/ 1638979 h 2391454"/>
                <a:gd name="connsiteX18" fmla="*/ 2476500 w 2800350"/>
                <a:gd name="connsiteY18" fmla="*/ 1610404 h 2391454"/>
                <a:gd name="connsiteX19" fmla="*/ 2505075 w 2800350"/>
                <a:gd name="connsiteY19" fmla="*/ 1581829 h 2391454"/>
                <a:gd name="connsiteX20" fmla="*/ 2571750 w 2800350"/>
                <a:gd name="connsiteY20" fmla="*/ 1505629 h 2391454"/>
                <a:gd name="connsiteX21" fmla="*/ 2619375 w 2800350"/>
                <a:gd name="connsiteY21" fmla="*/ 1448479 h 2391454"/>
                <a:gd name="connsiteX22" fmla="*/ 2705100 w 2800350"/>
                <a:gd name="connsiteY22" fmla="*/ 1391329 h 2391454"/>
                <a:gd name="connsiteX23" fmla="*/ 2733675 w 2800350"/>
                <a:gd name="connsiteY23" fmla="*/ 1372279 h 2391454"/>
                <a:gd name="connsiteX24" fmla="*/ 2762250 w 2800350"/>
                <a:gd name="connsiteY24" fmla="*/ 1353229 h 2391454"/>
                <a:gd name="connsiteX25" fmla="*/ 2790825 w 2800350"/>
                <a:gd name="connsiteY25" fmla="*/ 1296079 h 2391454"/>
                <a:gd name="connsiteX26" fmla="*/ 2800350 w 2800350"/>
                <a:gd name="connsiteY26" fmla="*/ 1267504 h 2391454"/>
                <a:gd name="connsiteX27" fmla="*/ 2790825 w 2800350"/>
                <a:gd name="connsiteY27" fmla="*/ 1048429 h 2391454"/>
                <a:gd name="connsiteX28" fmla="*/ 2771775 w 2800350"/>
                <a:gd name="connsiteY28" fmla="*/ 962704 h 2391454"/>
                <a:gd name="connsiteX29" fmla="*/ 2743200 w 2800350"/>
                <a:gd name="connsiteY29" fmla="*/ 876979 h 2391454"/>
                <a:gd name="connsiteX30" fmla="*/ 2724150 w 2800350"/>
                <a:gd name="connsiteY30" fmla="*/ 819829 h 2391454"/>
                <a:gd name="connsiteX31" fmla="*/ 2705100 w 2800350"/>
                <a:gd name="connsiteY31" fmla="*/ 791254 h 2391454"/>
                <a:gd name="connsiteX32" fmla="*/ 2695575 w 2800350"/>
                <a:gd name="connsiteY32" fmla="*/ 762679 h 2391454"/>
                <a:gd name="connsiteX33" fmla="*/ 2676525 w 2800350"/>
                <a:gd name="connsiteY33" fmla="*/ 734104 h 2391454"/>
                <a:gd name="connsiteX34" fmla="*/ 2647950 w 2800350"/>
                <a:gd name="connsiteY34" fmla="*/ 676954 h 2391454"/>
                <a:gd name="connsiteX35" fmla="*/ 2628900 w 2800350"/>
                <a:gd name="connsiteY35" fmla="*/ 610279 h 2391454"/>
                <a:gd name="connsiteX36" fmla="*/ 2609850 w 2800350"/>
                <a:gd name="connsiteY36" fmla="*/ 581704 h 2391454"/>
                <a:gd name="connsiteX37" fmla="*/ 2590800 w 2800350"/>
                <a:gd name="connsiteY37" fmla="*/ 524554 h 2391454"/>
                <a:gd name="connsiteX38" fmla="*/ 2571750 w 2800350"/>
                <a:gd name="connsiteY38" fmla="*/ 486454 h 2391454"/>
                <a:gd name="connsiteX39" fmla="*/ 2543175 w 2800350"/>
                <a:gd name="connsiteY39" fmla="*/ 410254 h 2391454"/>
                <a:gd name="connsiteX40" fmla="*/ 2524125 w 2800350"/>
                <a:gd name="connsiteY40" fmla="*/ 381679 h 2391454"/>
                <a:gd name="connsiteX41" fmla="*/ 2495550 w 2800350"/>
                <a:gd name="connsiteY41" fmla="*/ 372154 h 2391454"/>
                <a:gd name="connsiteX42" fmla="*/ 2486025 w 2800350"/>
                <a:gd name="connsiteY42" fmla="*/ 343579 h 2391454"/>
                <a:gd name="connsiteX43" fmla="*/ 2428875 w 2800350"/>
                <a:gd name="connsiteY43" fmla="*/ 295954 h 2391454"/>
                <a:gd name="connsiteX44" fmla="*/ 2390775 w 2800350"/>
                <a:gd name="connsiteY44" fmla="*/ 248329 h 2391454"/>
                <a:gd name="connsiteX45" fmla="*/ 2371725 w 2800350"/>
                <a:gd name="connsiteY45" fmla="*/ 219754 h 2391454"/>
                <a:gd name="connsiteX46" fmla="*/ 2343150 w 2800350"/>
                <a:gd name="connsiteY46" fmla="*/ 200704 h 2391454"/>
                <a:gd name="connsiteX47" fmla="*/ 2286000 w 2800350"/>
                <a:gd name="connsiteY47" fmla="*/ 153079 h 2391454"/>
                <a:gd name="connsiteX48" fmla="*/ 2257425 w 2800350"/>
                <a:gd name="connsiteY48" fmla="*/ 143554 h 2391454"/>
                <a:gd name="connsiteX49" fmla="*/ 2228850 w 2800350"/>
                <a:gd name="connsiteY49" fmla="*/ 124504 h 2391454"/>
                <a:gd name="connsiteX50" fmla="*/ 2171700 w 2800350"/>
                <a:gd name="connsiteY50" fmla="*/ 105454 h 2391454"/>
                <a:gd name="connsiteX51" fmla="*/ 2114550 w 2800350"/>
                <a:gd name="connsiteY51" fmla="*/ 86404 h 2391454"/>
                <a:gd name="connsiteX52" fmla="*/ 2028825 w 2800350"/>
                <a:gd name="connsiteY52" fmla="*/ 57829 h 2391454"/>
                <a:gd name="connsiteX53" fmla="*/ 1962150 w 2800350"/>
                <a:gd name="connsiteY53" fmla="*/ 38779 h 2391454"/>
                <a:gd name="connsiteX54" fmla="*/ 1876425 w 2800350"/>
                <a:gd name="connsiteY54" fmla="*/ 29254 h 2391454"/>
                <a:gd name="connsiteX55" fmla="*/ 1809750 w 2800350"/>
                <a:gd name="connsiteY55" fmla="*/ 10204 h 2391454"/>
                <a:gd name="connsiteX56" fmla="*/ 1466850 w 2800350"/>
                <a:gd name="connsiteY56" fmla="*/ 10204 h 2391454"/>
                <a:gd name="connsiteX57" fmla="*/ 1381125 w 2800350"/>
                <a:gd name="connsiteY57" fmla="*/ 38779 h 2391454"/>
                <a:gd name="connsiteX58" fmla="*/ 1352550 w 2800350"/>
                <a:gd name="connsiteY58" fmla="*/ 48304 h 2391454"/>
                <a:gd name="connsiteX59" fmla="*/ 1323975 w 2800350"/>
                <a:gd name="connsiteY59" fmla="*/ 67354 h 2391454"/>
                <a:gd name="connsiteX60" fmla="*/ 1257300 w 2800350"/>
                <a:gd name="connsiteY60" fmla="*/ 86404 h 2391454"/>
                <a:gd name="connsiteX61" fmla="*/ 1228725 w 2800350"/>
                <a:gd name="connsiteY61" fmla="*/ 105454 h 2391454"/>
                <a:gd name="connsiteX62" fmla="*/ 1171575 w 2800350"/>
                <a:gd name="connsiteY62" fmla="*/ 124504 h 2391454"/>
                <a:gd name="connsiteX63" fmla="*/ 1143000 w 2800350"/>
                <a:gd name="connsiteY63" fmla="*/ 134029 h 2391454"/>
                <a:gd name="connsiteX64" fmla="*/ 1085850 w 2800350"/>
                <a:gd name="connsiteY64" fmla="*/ 172129 h 2391454"/>
                <a:gd name="connsiteX65" fmla="*/ 1047750 w 2800350"/>
                <a:gd name="connsiteY65" fmla="*/ 181654 h 2391454"/>
                <a:gd name="connsiteX66" fmla="*/ 971550 w 2800350"/>
                <a:gd name="connsiteY66" fmla="*/ 219754 h 2391454"/>
                <a:gd name="connsiteX67" fmla="*/ 942975 w 2800350"/>
                <a:gd name="connsiteY67" fmla="*/ 229279 h 2391454"/>
                <a:gd name="connsiteX68" fmla="*/ 885825 w 2800350"/>
                <a:gd name="connsiteY68" fmla="*/ 267379 h 2391454"/>
                <a:gd name="connsiteX69" fmla="*/ 819150 w 2800350"/>
                <a:gd name="connsiteY69" fmla="*/ 305479 h 2391454"/>
                <a:gd name="connsiteX70" fmla="*/ 781050 w 2800350"/>
                <a:gd name="connsiteY70" fmla="*/ 324529 h 2391454"/>
                <a:gd name="connsiteX71" fmla="*/ 723900 w 2800350"/>
                <a:gd name="connsiteY71" fmla="*/ 381679 h 2391454"/>
                <a:gd name="connsiteX72" fmla="*/ 666750 w 2800350"/>
                <a:gd name="connsiteY72" fmla="*/ 419779 h 2391454"/>
                <a:gd name="connsiteX73" fmla="*/ 638175 w 2800350"/>
                <a:gd name="connsiteY73" fmla="*/ 438829 h 2391454"/>
                <a:gd name="connsiteX74" fmla="*/ 590550 w 2800350"/>
                <a:gd name="connsiteY74" fmla="*/ 486454 h 2391454"/>
                <a:gd name="connsiteX75" fmla="*/ 542925 w 2800350"/>
                <a:gd name="connsiteY75" fmla="*/ 505504 h 2391454"/>
                <a:gd name="connsiteX76" fmla="*/ 476250 w 2800350"/>
                <a:gd name="connsiteY76" fmla="*/ 562654 h 2391454"/>
                <a:gd name="connsiteX77" fmla="*/ 419100 w 2800350"/>
                <a:gd name="connsiteY77" fmla="*/ 629329 h 2391454"/>
                <a:gd name="connsiteX78" fmla="*/ 400050 w 2800350"/>
                <a:gd name="connsiteY78" fmla="*/ 657904 h 2391454"/>
                <a:gd name="connsiteX79" fmla="*/ 371475 w 2800350"/>
                <a:gd name="connsiteY79" fmla="*/ 686479 h 2391454"/>
                <a:gd name="connsiteX80" fmla="*/ 323850 w 2800350"/>
                <a:gd name="connsiteY80" fmla="*/ 762679 h 2391454"/>
                <a:gd name="connsiteX81" fmla="*/ 295275 w 2800350"/>
                <a:gd name="connsiteY81" fmla="*/ 800779 h 2391454"/>
                <a:gd name="connsiteX82" fmla="*/ 276225 w 2800350"/>
                <a:gd name="connsiteY82" fmla="*/ 838879 h 2391454"/>
                <a:gd name="connsiteX83" fmla="*/ 257175 w 2800350"/>
                <a:gd name="connsiteY83" fmla="*/ 896029 h 2391454"/>
                <a:gd name="connsiteX84" fmla="*/ 200025 w 2800350"/>
                <a:gd name="connsiteY84" fmla="*/ 972229 h 2391454"/>
                <a:gd name="connsiteX85" fmla="*/ 161925 w 2800350"/>
                <a:gd name="connsiteY85" fmla="*/ 1038904 h 2391454"/>
                <a:gd name="connsiteX86" fmla="*/ 133350 w 2800350"/>
                <a:gd name="connsiteY86" fmla="*/ 1105579 h 2391454"/>
                <a:gd name="connsiteX87" fmla="*/ 114300 w 2800350"/>
                <a:gd name="connsiteY87" fmla="*/ 1134154 h 2391454"/>
                <a:gd name="connsiteX88" fmla="*/ 85725 w 2800350"/>
                <a:gd name="connsiteY88" fmla="*/ 1229404 h 2391454"/>
                <a:gd name="connsiteX89" fmla="*/ 66675 w 2800350"/>
                <a:gd name="connsiteY89" fmla="*/ 1286554 h 2391454"/>
                <a:gd name="connsiteX90" fmla="*/ 47625 w 2800350"/>
                <a:gd name="connsiteY90" fmla="*/ 1372279 h 2391454"/>
                <a:gd name="connsiteX91" fmla="*/ 38100 w 2800350"/>
                <a:gd name="connsiteY91" fmla="*/ 1400854 h 2391454"/>
                <a:gd name="connsiteX92" fmla="*/ 0 w 2800350"/>
                <a:gd name="connsiteY92" fmla="*/ 1486579 h 2391454"/>
                <a:gd name="connsiteX93" fmla="*/ 9525 w 2800350"/>
                <a:gd name="connsiteY93" fmla="*/ 1648504 h 2391454"/>
                <a:gd name="connsiteX94" fmla="*/ 28575 w 2800350"/>
                <a:gd name="connsiteY94" fmla="*/ 1734229 h 2391454"/>
                <a:gd name="connsiteX95" fmla="*/ 47625 w 2800350"/>
                <a:gd name="connsiteY95" fmla="*/ 1819954 h 2391454"/>
                <a:gd name="connsiteX96" fmla="*/ 66675 w 2800350"/>
                <a:gd name="connsiteY96" fmla="*/ 1848529 h 2391454"/>
                <a:gd name="connsiteX97" fmla="*/ 95250 w 2800350"/>
                <a:gd name="connsiteY97" fmla="*/ 1924729 h 2391454"/>
                <a:gd name="connsiteX98" fmla="*/ 114300 w 2800350"/>
                <a:gd name="connsiteY98" fmla="*/ 1953304 h 2391454"/>
                <a:gd name="connsiteX99" fmla="*/ 161925 w 2800350"/>
                <a:gd name="connsiteY99" fmla="*/ 2077129 h 2391454"/>
                <a:gd name="connsiteX100" fmla="*/ 180975 w 2800350"/>
                <a:gd name="connsiteY100" fmla="*/ 2105704 h 2391454"/>
                <a:gd name="connsiteX101" fmla="*/ 247650 w 2800350"/>
                <a:gd name="connsiteY101" fmla="*/ 2172379 h 2391454"/>
                <a:gd name="connsiteX102" fmla="*/ 342900 w 2800350"/>
                <a:gd name="connsiteY102" fmla="*/ 2296204 h 2391454"/>
                <a:gd name="connsiteX103" fmla="*/ 400050 w 2800350"/>
                <a:gd name="connsiteY103" fmla="*/ 2353354 h 2391454"/>
                <a:gd name="connsiteX104" fmla="*/ 428625 w 2800350"/>
                <a:gd name="connsiteY104" fmla="*/ 2362879 h 2391454"/>
                <a:gd name="connsiteX105" fmla="*/ 457200 w 2800350"/>
                <a:gd name="connsiteY105" fmla="*/ 2381929 h 2391454"/>
                <a:gd name="connsiteX106" fmla="*/ 542925 w 2800350"/>
                <a:gd name="connsiteY106" fmla="*/ 2391454 h 2391454"/>
                <a:gd name="connsiteX107" fmla="*/ 628650 w 2800350"/>
                <a:gd name="connsiteY107" fmla="*/ 2381929 h 2391454"/>
                <a:gd name="connsiteX108" fmla="*/ 685800 w 2800350"/>
                <a:gd name="connsiteY108" fmla="*/ 2362879 h 2391454"/>
                <a:gd name="connsiteX109" fmla="*/ 714375 w 2800350"/>
                <a:gd name="connsiteY109" fmla="*/ 2353354 h 2391454"/>
                <a:gd name="connsiteX110" fmla="*/ 762000 w 2800350"/>
                <a:gd name="connsiteY110" fmla="*/ 2343829 h 2391454"/>
                <a:gd name="connsiteX111" fmla="*/ 857250 w 2800350"/>
                <a:gd name="connsiteY111" fmla="*/ 2277154 h 2391454"/>
                <a:gd name="connsiteX112" fmla="*/ 885825 w 2800350"/>
                <a:gd name="connsiteY112" fmla="*/ 2258104 h 2391454"/>
                <a:gd name="connsiteX113" fmla="*/ 914400 w 2800350"/>
                <a:gd name="connsiteY113" fmla="*/ 2248579 h 2391454"/>
                <a:gd name="connsiteX114" fmla="*/ 942975 w 2800350"/>
                <a:gd name="connsiteY114" fmla="*/ 2229529 h 2391454"/>
                <a:gd name="connsiteX115" fmla="*/ 1038225 w 2800350"/>
                <a:gd name="connsiteY115" fmla="*/ 2210479 h 2391454"/>
                <a:gd name="connsiteX116" fmla="*/ 1076325 w 2800350"/>
                <a:gd name="connsiteY116" fmla="*/ 2200954 h 2391454"/>
                <a:gd name="connsiteX117" fmla="*/ 1190625 w 2800350"/>
                <a:gd name="connsiteY117" fmla="*/ 2210479 h 2391454"/>
                <a:gd name="connsiteX118" fmla="*/ 1247775 w 2800350"/>
                <a:gd name="connsiteY118" fmla="*/ 2229529 h 2391454"/>
                <a:gd name="connsiteX119" fmla="*/ 1390650 w 2800350"/>
                <a:gd name="connsiteY119" fmla="*/ 2277154 h 2391454"/>
                <a:gd name="connsiteX120" fmla="*/ 1419225 w 2800350"/>
                <a:gd name="connsiteY120" fmla="*/ 2286679 h 2391454"/>
                <a:gd name="connsiteX121" fmla="*/ 1447800 w 2800350"/>
                <a:gd name="connsiteY121" fmla="*/ 2296204 h 2391454"/>
                <a:gd name="connsiteX122" fmla="*/ 1485900 w 2800350"/>
                <a:gd name="connsiteY122" fmla="*/ 2305729 h 2391454"/>
                <a:gd name="connsiteX123" fmla="*/ 1533525 w 2800350"/>
                <a:gd name="connsiteY123" fmla="*/ 2315254 h 2391454"/>
                <a:gd name="connsiteX124" fmla="*/ 1562100 w 2800350"/>
                <a:gd name="connsiteY124" fmla="*/ 2324779 h 2391454"/>
                <a:gd name="connsiteX125" fmla="*/ 1638300 w 2800350"/>
                <a:gd name="connsiteY125" fmla="*/ 2315254 h 2391454"/>
                <a:gd name="connsiteX126" fmla="*/ 1724025 w 2800350"/>
                <a:gd name="connsiteY126" fmla="*/ 2296204 h 239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2800350" h="2391454">
                  <a:moveTo>
                    <a:pt x="1724025" y="2296204"/>
                  </a:moveTo>
                  <a:lnTo>
                    <a:pt x="1724025" y="2296204"/>
                  </a:lnTo>
                  <a:cubicBezTo>
                    <a:pt x="1819015" y="2306758"/>
                    <a:pt x="1826984" y="2313034"/>
                    <a:pt x="1933575" y="2296204"/>
                  </a:cubicBezTo>
                  <a:cubicBezTo>
                    <a:pt x="2005406" y="2284862"/>
                    <a:pt x="1971839" y="2281834"/>
                    <a:pt x="2019300" y="2258104"/>
                  </a:cubicBezTo>
                  <a:cubicBezTo>
                    <a:pt x="2028280" y="2253614"/>
                    <a:pt x="2038895" y="2253069"/>
                    <a:pt x="2047875" y="2248579"/>
                  </a:cubicBezTo>
                  <a:cubicBezTo>
                    <a:pt x="2121733" y="2211650"/>
                    <a:pt x="2033201" y="2243945"/>
                    <a:pt x="2105025" y="2220004"/>
                  </a:cubicBezTo>
                  <a:cubicBezTo>
                    <a:pt x="2137913" y="2187116"/>
                    <a:pt x="2133664" y="2194059"/>
                    <a:pt x="2162175" y="2153329"/>
                  </a:cubicBezTo>
                  <a:cubicBezTo>
                    <a:pt x="2175305" y="2134572"/>
                    <a:pt x="2193035" y="2117899"/>
                    <a:pt x="2200275" y="2096179"/>
                  </a:cubicBezTo>
                  <a:cubicBezTo>
                    <a:pt x="2206096" y="2078716"/>
                    <a:pt x="2217792" y="2026921"/>
                    <a:pt x="2238375" y="2010454"/>
                  </a:cubicBezTo>
                  <a:cubicBezTo>
                    <a:pt x="2246215" y="2004182"/>
                    <a:pt x="2258173" y="2005805"/>
                    <a:pt x="2266950" y="2000929"/>
                  </a:cubicBezTo>
                  <a:cubicBezTo>
                    <a:pt x="2286964" y="1989810"/>
                    <a:pt x="2324100" y="1962829"/>
                    <a:pt x="2324100" y="1962829"/>
                  </a:cubicBezTo>
                  <a:cubicBezTo>
                    <a:pt x="2327275" y="1953304"/>
                    <a:pt x="2326525" y="1941354"/>
                    <a:pt x="2333625" y="1934254"/>
                  </a:cubicBezTo>
                  <a:cubicBezTo>
                    <a:pt x="2340725" y="1927154"/>
                    <a:pt x="2356364" y="1932899"/>
                    <a:pt x="2362200" y="1924729"/>
                  </a:cubicBezTo>
                  <a:cubicBezTo>
                    <a:pt x="2373872" y="1908389"/>
                    <a:pt x="2377312" y="1887270"/>
                    <a:pt x="2381250" y="1867579"/>
                  </a:cubicBezTo>
                  <a:cubicBezTo>
                    <a:pt x="2400615" y="1770753"/>
                    <a:pt x="2380774" y="1859720"/>
                    <a:pt x="2400300" y="1791379"/>
                  </a:cubicBezTo>
                  <a:cubicBezTo>
                    <a:pt x="2403896" y="1778792"/>
                    <a:pt x="2406063" y="1765818"/>
                    <a:pt x="2409825" y="1753279"/>
                  </a:cubicBezTo>
                  <a:cubicBezTo>
                    <a:pt x="2415595" y="1734045"/>
                    <a:pt x="2417736" y="1712837"/>
                    <a:pt x="2428875" y="1696129"/>
                  </a:cubicBezTo>
                  <a:cubicBezTo>
                    <a:pt x="2441575" y="1677079"/>
                    <a:pt x="2459735" y="1660699"/>
                    <a:pt x="2466975" y="1638979"/>
                  </a:cubicBezTo>
                  <a:cubicBezTo>
                    <a:pt x="2470150" y="1629454"/>
                    <a:pt x="2470931" y="1618758"/>
                    <a:pt x="2476500" y="1610404"/>
                  </a:cubicBezTo>
                  <a:cubicBezTo>
                    <a:pt x="2483972" y="1599196"/>
                    <a:pt x="2496805" y="1592462"/>
                    <a:pt x="2505075" y="1581829"/>
                  </a:cubicBezTo>
                  <a:cubicBezTo>
                    <a:pt x="2564912" y="1504896"/>
                    <a:pt x="2516432" y="1542508"/>
                    <a:pt x="2571750" y="1505629"/>
                  </a:cubicBezTo>
                  <a:cubicBezTo>
                    <a:pt x="2588683" y="1480229"/>
                    <a:pt x="2593988" y="1468224"/>
                    <a:pt x="2619375" y="1448479"/>
                  </a:cubicBezTo>
                  <a:lnTo>
                    <a:pt x="2705100" y="1391329"/>
                  </a:lnTo>
                  <a:lnTo>
                    <a:pt x="2733675" y="1372279"/>
                  </a:lnTo>
                  <a:lnTo>
                    <a:pt x="2762250" y="1353229"/>
                  </a:lnTo>
                  <a:cubicBezTo>
                    <a:pt x="2786191" y="1281405"/>
                    <a:pt x="2753896" y="1369937"/>
                    <a:pt x="2790825" y="1296079"/>
                  </a:cubicBezTo>
                  <a:cubicBezTo>
                    <a:pt x="2795315" y="1287099"/>
                    <a:pt x="2797175" y="1277029"/>
                    <a:pt x="2800350" y="1267504"/>
                  </a:cubicBezTo>
                  <a:cubicBezTo>
                    <a:pt x="2797175" y="1194479"/>
                    <a:pt x="2795854" y="1121350"/>
                    <a:pt x="2790825" y="1048429"/>
                  </a:cubicBezTo>
                  <a:cubicBezTo>
                    <a:pt x="2786918" y="991782"/>
                    <a:pt x="2783628" y="1004191"/>
                    <a:pt x="2771775" y="962704"/>
                  </a:cubicBezTo>
                  <a:cubicBezTo>
                    <a:pt x="2742886" y="861592"/>
                    <a:pt x="2786987" y="997393"/>
                    <a:pt x="2743200" y="876979"/>
                  </a:cubicBezTo>
                  <a:cubicBezTo>
                    <a:pt x="2736338" y="858108"/>
                    <a:pt x="2735289" y="836537"/>
                    <a:pt x="2724150" y="819829"/>
                  </a:cubicBezTo>
                  <a:cubicBezTo>
                    <a:pt x="2717800" y="810304"/>
                    <a:pt x="2710220" y="801493"/>
                    <a:pt x="2705100" y="791254"/>
                  </a:cubicBezTo>
                  <a:cubicBezTo>
                    <a:pt x="2700610" y="782274"/>
                    <a:pt x="2700065" y="771659"/>
                    <a:pt x="2695575" y="762679"/>
                  </a:cubicBezTo>
                  <a:cubicBezTo>
                    <a:pt x="2690455" y="752440"/>
                    <a:pt x="2681645" y="744343"/>
                    <a:pt x="2676525" y="734104"/>
                  </a:cubicBezTo>
                  <a:cubicBezTo>
                    <a:pt x="2637090" y="655234"/>
                    <a:pt x="2702545" y="758846"/>
                    <a:pt x="2647950" y="676954"/>
                  </a:cubicBezTo>
                  <a:cubicBezTo>
                    <a:pt x="2644898" y="664747"/>
                    <a:pt x="2635732" y="623944"/>
                    <a:pt x="2628900" y="610279"/>
                  </a:cubicBezTo>
                  <a:cubicBezTo>
                    <a:pt x="2623780" y="600040"/>
                    <a:pt x="2614499" y="592165"/>
                    <a:pt x="2609850" y="581704"/>
                  </a:cubicBezTo>
                  <a:cubicBezTo>
                    <a:pt x="2601695" y="563354"/>
                    <a:pt x="2599780" y="542515"/>
                    <a:pt x="2590800" y="524554"/>
                  </a:cubicBezTo>
                  <a:cubicBezTo>
                    <a:pt x="2584450" y="511854"/>
                    <a:pt x="2576736" y="499749"/>
                    <a:pt x="2571750" y="486454"/>
                  </a:cubicBezTo>
                  <a:cubicBezTo>
                    <a:pt x="2546180" y="418266"/>
                    <a:pt x="2581748" y="477756"/>
                    <a:pt x="2543175" y="410254"/>
                  </a:cubicBezTo>
                  <a:cubicBezTo>
                    <a:pt x="2537495" y="400315"/>
                    <a:pt x="2533064" y="388830"/>
                    <a:pt x="2524125" y="381679"/>
                  </a:cubicBezTo>
                  <a:cubicBezTo>
                    <a:pt x="2516285" y="375407"/>
                    <a:pt x="2505075" y="375329"/>
                    <a:pt x="2495550" y="372154"/>
                  </a:cubicBezTo>
                  <a:cubicBezTo>
                    <a:pt x="2492375" y="362629"/>
                    <a:pt x="2491594" y="351933"/>
                    <a:pt x="2486025" y="343579"/>
                  </a:cubicBezTo>
                  <a:cubicBezTo>
                    <a:pt x="2471357" y="321577"/>
                    <a:pt x="2449960" y="310011"/>
                    <a:pt x="2428875" y="295954"/>
                  </a:cubicBezTo>
                  <a:cubicBezTo>
                    <a:pt x="2410332" y="240324"/>
                    <a:pt x="2433859" y="291413"/>
                    <a:pt x="2390775" y="248329"/>
                  </a:cubicBezTo>
                  <a:cubicBezTo>
                    <a:pt x="2382680" y="240234"/>
                    <a:pt x="2379820" y="227849"/>
                    <a:pt x="2371725" y="219754"/>
                  </a:cubicBezTo>
                  <a:cubicBezTo>
                    <a:pt x="2363630" y="211659"/>
                    <a:pt x="2351944" y="208033"/>
                    <a:pt x="2343150" y="200704"/>
                  </a:cubicBezTo>
                  <a:cubicBezTo>
                    <a:pt x="2311552" y="174372"/>
                    <a:pt x="2321473" y="170816"/>
                    <a:pt x="2286000" y="153079"/>
                  </a:cubicBezTo>
                  <a:cubicBezTo>
                    <a:pt x="2277020" y="148589"/>
                    <a:pt x="2266405" y="148044"/>
                    <a:pt x="2257425" y="143554"/>
                  </a:cubicBezTo>
                  <a:cubicBezTo>
                    <a:pt x="2247186" y="138434"/>
                    <a:pt x="2239311" y="129153"/>
                    <a:pt x="2228850" y="124504"/>
                  </a:cubicBezTo>
                  <a:cubicBezTo>
                    <a:pt x="2210500" y="116349"/>
                    <a:pt x="2190750" y="111804"/>
                    <a:pt x="2171700" y="105454"/>
                  </a:cubicBezTo>
                  <a:lnTo>
                    <a:pt x="2114550" y="86404"/>
                  </a:lnTo>
                  <a:lnTo>
                    <a:pt x="2028825" y="57829"/>
                  </a:lnTo>
                  <a:cubicBezTo>
                    <a:pt x="2007487" y="50716"/>
                    <a:pt x="1984362" y="42196"/>
                    <a:pt x="1962150" y="38779"/>
                  </a:cubicBezTo>
                  <a:cubicBezTo>
                    <a:pt x="1933733" y="34407"/>
                    <a:pt x="1905000" y="32429"/>
                    <a:pt x="1876425" y="29254"/>
                  </a:cubicBezTo>
                  <a:cubicBezTo>
                    <a:pt x="1854200" y="22904"/>
                    <a:pt x="1832723" y="12757"/>
                    <a:pt x="1809750" y="10204"/>
                  </a:cubicBezTo>
                  <a:cubicBezTo>
                    <a:pt x="1653365" y="-7172"/>
                    <a:pt x="1614698" y="964"/>
                    <a:pt x="1466850" y="10204"/>
                  </a:cubicBezTo>
                  <a:lnTo>
                    <a:pt x="1381125" y="38779"/>
                  </a:lnTo>
                  <a:cubicBezTo>
                    <a:pt x="1371600" y="41954"/>
                    <a:pt x="1360904" y="42735"/>
                    <a:pt x="1352550" y="48304"/>
                  </a:cubicBezTo>
                  <a:cubicBezTo>
                    <a:pt x="1343025" y="54654"/>
                    <a:pt x="1334497" y="62845"/>
                    <a:pt x="1323975" y="67354"/>
                  </a:cubicBezTo>
                  <a:cubicBezTo>
                    <a:pt x="1281249" y="85665"/>
                    <a:pt x="1294371" y="67868"/>
                    <a:pt x="1257300" y="86404"/>
                  </a:cubicBezTo>
                  <a:cubicBezTo>
                    <a:pt x="1247061" y="91524"/>
                    <a:pt x="1239186" y="100805"/>
                    <a:pt x="1228725" y="105454"/>
                  </a:cubicBezTo>
                  <a:cubicBezTo>
                    <a:pt x="1210375" y="113609"/>
                    <a:pt x="1190625" y="118154"/>
                    <a:pt x="1171575" y="124504"/>
                  </a:cubicBezTo>
                  <a:cubicBezTo>
                    <a:pt x="1162050" y="127679"/>
                    <a:pt x="1151354" y="128460"/>
                    <a:pt x="1143000" y="134029"/>
                  </a:cubicBezTo>
                  <a:cubicBezTo>
                    <a:pt x="1123950" y="146729"/>
                    <a:pt x="1108062" y="166576"/>
                    <a:pt x="1085850" y="172129"/>
                  </a:cubicBezTo>
                  <a:cubicBezTo>
                    <a:pt x="1073150" y="175304"/>
                    <a:pt x="1059834" y="176619"/>
                    <a:pt x="1047750" y="181654"/>
                  </a:cubicBezTo>
                  <a:cubicBezTo>
                    <a:pt x="1021536" y="192576"/>
                    <a:pt x="998491" y="210774"/>
                    <a:pt x="971550" y="219754"/>
                  </a:cubicBezTo>
                  <a:cubicBezTo>
                    <a:pt x="962025" y="222929"/>
                    <a:pt x="951752" y="224403"/>
                    <a:pt x="942975" y="229279"/>
                  </a:cubicBezTo>
                  <a:cubicBezTo>
                    <a:pt x="922961" y="240398"/>
                    <a:pt x="906303" y="257140"/>
                    <a:pt x="885825" y="267379"/>
                  </a:cubicBezTo>
                  <a:cubicBezTo>
                    <a:pt x="770690" y="324946"/>
                    <a:pt x="913392" y="251627"/>
                    <a:pt x="819150" y="305479"/>
                  </a:cubicBezTo>
                  <a:cubicBezTo>
                    <a:pt x="806822" y="312524"/>
                    <a:pt x="792138" y="315659"/>
                    <a:pt x="781050" y="324529"/>
                  </a:cubicBezTo>
                  <a:cubicBezTo>
                    <a:pt x="760013" y="341359"/>
                    <a:pt x="746316" y="366735"/>
                    <a:pt x="723900" y="381679"/>
                  </a:cubicBezTo>
                  <a:lnTo>
                    <a:pt x="666750" y="419779"/>
                  </a:lnTo>
                  <a:cubicBezTo>
                    <a:pt x="657225" y="426129"/>
                    <a:pt x="646270" y="430734"/>
                    <a:pt x="638175" y="438829"/>
                  </a:cubicBezTo>
                  <a:cubicBezTo>
                    <a:pt x="622300" y="454704"/>
                    <a:pt x="608942" y="473579"/>
                    <a:pt x="590550" y="486454"/>
                  </a:cubicBezTo>
                  <a:cubicBezTo>
                    <a:pt x="576543" y="496259"/>
                    <a:pt x="557871" y="497201"/>
                    <a:pt x="542925" y="505504"/>
                  </a:cubicBezTo>
                  <a:cubicBezTo>
                    <a:pt x="520536" y="517942"/>
                    <a:pt x="493575" y="543404"/>
                    <a:pt x="476250" y="562654"/>
                  </a:cubicBezTo>
                  <a:cubicBezTo>
                    <a:pt x="456668" y="584412"/>
                    <a:pt x="437386" y="606471"/>
                    <a:pt x="419100" y="629329"/>
                  </a:cubicBezTo>
                  <a:cubicBezTo>
                    <a:pt x="411949" y="638268"/>
                    <a:pt x="407379" y="649110"/>
                    <a:pt x="400050" y="657904"/>
                  </a:cubicBezTo>
                  <a:cubicBezTo>
                    <a:pt x="391426" y="668252"/>
                    <a:pt x="380099" y="676131"/>
                    <a:pt x="371475" y="686479"/>
                  </a:cubicBezTo>
                  <a:cubicBezTo>
                    <a:pt x="359635" y="700686"/>
                    <a:pt x="330046" y="753385"/>
                    <a:pt x="323850" y="762679"/>
                  </a:cubicBezTo>
                  <a:cubicBezTo>
                    <a:pt x="315044" y="775888"/>
                    <a:pt x="303689" y="787317"/>
                    <a:pt x="295275" y="800779"/>
                  </a:cubicBezTo>
                  <a:cubicBezTo>
                    <a:pt x="287750" y="812820"/>
                    <a:pt x="281498" y="825696"/>
                    <a:pt x="276225" y="838879"/>
                  </a:cubicBezTo>
                  <a:cubicBezTo>
                    <a:pt x="268767" y="857523"/>
                    <a:pt x="269223" y="879965"/>
                    <a:pt x="257175" y="896029"/>
                  </a:cubicBezTo>
                  <a:cubicBezTo>
                    <a:pt x="238125" y="921429"/>
                    <a:pt x="214224" y="943831"/>
                    <a:pt x="200025" y="972229"/>
                  </a:cubicBezTo>
                  <a:cubicBezTo>
                    <a:pt x="142458" y="1087364"/>
                    <a:pt x="215777" y="944662"/>
                    <a:pt x="161925" y="1038904"/>
                  </a:cubicBezTo>
                  <a:cubicBezTo>
                    <a:pt x="82643" y="1177647"/>
                    <a:pt x="186780" y="998718"/>
                    <a:pt x="133350" y="1105579"/>
                  </a:cubicBezTo>
                  <a:cubicBezTo>
                    <a:pt x="128230" y="1115818"/>
                    <a:pt x="120650" y="1124629"/>
                    <a:pt x="114300" y="1134154"/>
                  </a:cubicBezTo>
                  <a:cubicBezTo>
                    <a:pt x="99905" y="1191735"/>
                    <a:pt x="108915" y="1159835"/>
                    <a:pt x="85725" y="1229404"/>
                  </a:cubicBezTo>
                  <a:cubicBezTo>
                    <a:pt x="79375" y="1248454"/>
                    <a:pt x="70613" y="1266863"/>
                    <a:pt x="66675" y="1286554"/>
                  </a:cubicBezTo>
                  <a:cubicBezTo>
                    <a:pt x="60128" y="1319290"/>
                    <a:pt x="56593" y="1340892"/>
                    <a:pt x="47625" y="1372279"/>
                  </a:cubicBezTo>
                  <a:cubicBezTo>
                    <a:pt x="44867" y="1381933"/>
                    <a:pt x="42178" y="1391679"/>
                    <a:pt x="38100" y="1400854"/>
                  </a:cubicBezTo>
                  <a:cubicBezTo>
                    <a:pt x="-5987" y="1500049"/>
                    <a:pt x="21456" y="1422211"/>
                    <a:pt x="0" y="1486579"/>
                  </a:cubicBezTo>
                  <a:cubicBezTo>
                    <a:pt x="3175" y="1540554"/>
                    <a:pt x="4630" y="1594658"/>
                    <a:pt x="9525" y="1648504"/>
                  </a:cubicBezTo>
                  <a:cubicBezTo>
                    <a:pt x="11735" y="1672812"/>
                    <a:pt x="23115" y="1709657"/>
                    <a:pt x="28575" y="1734229"/>
                  </a:cubicBezTo>
                  <a:cubicBezTo>
                    <a:pt x="30661" y="1743618"/>
                    <a:pt x="42264" y="1807446"/>
                    <a:pt x="47625" y="1819954"/>
                  </a:cubicBezTo>
                  <a:cubicBezTo>
                    <a:pt x="52134" y="1830476"/>
                    <a:pt x="60325" y="1839004"/>
                    <a:pt x="66675" y="1848529"/>
                  </a:cubicBezTo>
                  <a:cubicBezTo>
                    <a:pt x="77093" y="1890199"/>
                    <a:pt x="73113" y="1885989"/>
                    <a:pt x="95250" y="1924729"/>
                  </a:cubicBezTo>
                  <a:cubicBezTo>
                    <a:pt x="100930" y="1934668"/>
                    <a:pt x="109897" y="1942737"/>
                    <a:pt x="114300" y="1953304"/>
                  </a:cubicBezTo>
                  <a:cubicBezTo>
                    <a:pt x="151354" y="2042233"/>
                    <a:pt x="127524" y="2016928"/>
                    <a:pt x="161925" y="2077129"/>
                  </a:cubicBezTo>
                  <a:cubicBezTo>
                    <a:pt x="167605" y="2087068"/>
                    <a:pt x="173317" y="2097195"/>
                    <a:pt x="180975" y="2105704"/>
                  </a:cubicBezTo>
                  <a:cubicBezTo>
                    <a:pt x="202001" y="2129066"/>
                    <a:pt x="230215" y="2146227"/>
                    <a:pt x="247650" y="2172379"/>
                  </a:cubicBezTo>
                  <a:cubicBezTo>
                    <a:pt x="290716" y="2236979"/>
                    <a:pt x="285260" y="2233761"/>
                    <a:pt x="342900" y="2296204"/>
                  </a:cubicBezTo>
                  <a:cubicBezTo>
                    <a:pt x="361173" y="2316000"/>
                    <a:pt x="374492" y="2344835"/>
                    <a:pt x="400050" y="2353354"/>
                  </a:cubicBezTo>
                  <a:cubicBezTo>
                    <a:pt x="409575" y="2356529"/>
                    <a:pt x="419645" y="2358389"/>
                    <a:pt x="428625" y="2362879"/>
                  </a:cubicBezTo>
                  <a:cubicBezTo>
                    <a:pt x="438864" y="2367999"/>
                    <a:pt x="446094" y="2379153"/>
                    <a:pt x="457200" y="2381929"/>
                  </a:cubicBezTo>
                  <a:cubicBezTo>
                    <a:pt x="485092" y="2388902"/>
                    <a:pt x="514350" y="2388279"/>
                    <a:pt x="542925" y="2391454"/>
                  </a:cubicBezTo>
                  <a:cubicBezTo>
                    <a:pt x="571500" y="2388279"/>
                    <a:pt x="600457" y="2387568"/>
                    <a:pt x="628650" y="2381929"/>
                  </a:cubicBezTo>
                  <a:cubicBezTo>
                    <a:pt x="648341" y="2377991"/>
                    <a:pt x="666750" y="2369229"/>
                    <a:pt x="685800" y="2362879"/>
                  </a:cubicBezTo>
                  <a:cubicBezTo>
                    <a:pt x="695325" y="2359704"/>
                    <a:pt x="704530" y="2355323"/>
                    <a:pt x="714375" y="2353354"/>
                  </a:cubicBezTo>
                  <a:lnTo>
                    <a:pt x="762000" y="2343829"/>
                  </a:lnTo>
                  <a:cubicBezTo>
                    <a:pt x="818416" y="2301517"/>
                    <a:pt x="786891" y="2324060"/>
                    <a:pt x="857250" y="2277154"/>
                  </a:cubicBezTo>
                  <a:cubicBezTo>
                    <a:pt x="866775" y="2270804"/>
                    <a:pt x="874965" y="2261724"/>
                    <a:pt x="885825" y="2258104"/>
                  </a:cubicBezTo>
                  <a:cubicBezTo>
                    <a:pt x="895350" y="2254929"/>
                    <a:pt x="905420" y="2253069"/>
                    <a:pt x="914400" y="2248579"/>
                  </a:cubicBezTo>
                  <a:cubicBezTo>
                    <a:pt x="924639" y="2243459"/>
                    <a:pt x="932034" y="2232896"/>
                    <a:pt x="942975" y="2229529"/>
                  </a:cubicBezTo>
                  <a:cubicBezTo>
                    <a:pt x="973922" y="2220007"/>
                    <a:pt x="1006565" y="2217263"/>
                    <a:pt x="1038225" y="2210479"/>
                  </a:cubicBezTo>
                  <a:cubicBezTo>
                    <a:pt x="1051025" y="2207736"/>
                    <a:pt x="1063625" y="2204129"/>
                    <a:pt x="1076325" y="2200954"/>
                  </a:cubicBezTo>
                  <a:cubicBezTo>
                    <a:pt x="1114425" y="2204129"/>
                    <a:pt x="1152913" y="2204194"/>
                    <a:pt x="1190625" y="2210479"/>
                  </a:cubicBezTo>
                  <a:cubicBezTo>
                    <a:pt x="1210432" y="2213780"/>
                    <a:pt x="1228725" y="2223179"/>
                    <a:pt x="1247775" y="2229529"/>
                  </a:cubicBezTo>
                  <a:lnTo>
                    <a:pt x="1390650" y="2277154"/>
                  </a:lnTo>
                  <a:lnTo>
                    <a:pt x="1419225" y="2286679"/>
                  </a:lnTo>
                  <a:cubicBezTo>
                    <a:pt x="1428750" y="2289854"/>
                    <a:pt x="1438060" y="2293769"/>
                    <a:pt x="1447800" y="2296204"/>
                  </a:cubicBezTo>
                  <a:cubicBezTo>
                    <a:pt x="1460500" y="2299379"/>
                    <a:pt x="1473121" y="2302889"/>
                    <a:pt x="1485900" y="2305729"/>
                  </a:cubicBezTo>
                  <a:cubicBezTo>
                    <a:pt x="1501704" y="2309241"/>
                    <a:pt x="1517819" y="2311327"/>
                    <a:pt x="1533525" y="2315254"/>
                  </a:cubicBezTo>
                  <a:cubicBezTo>
                    <a:pt x="1543265" y="2317689"/>
                    <a:pt x="1552575" y="2321604"/>
                    <a:pt x="1562100" y="2324779"/>
                  </a:cubicBezTo>
                  <a:lnTo>
                    <a:pt x="1638300" y="2315254"/>
                  </a:lnTo>
                  <a:cubicBezTo>
                    <a:pt x="1719840" y="2304382"/>
                    <a:pt x="1709738" y="2299379"/>
                    <a:pt x="1724025" y="2296204"/>
                  </a:cubicBezTo>
                  <a:close/>
                </a:path>
              </a:pathLst>
            </a:custGeom>
            <a:pattFill prst="lgGrid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 rot="4438341">
              <a:off x="5671465" y="4701863"/>
              <a:ext cx="1042864" cy="316794"/>
            </a:xfrm>
            <a:custGeom>
              <a:avLst/>
              <a:gdLst>
                <a:gd name="connsiteX0" fmla="*/ 1724025 w 2800350"/>
                <a:gd name="connsiteY0" fmla="*/ 2296204 h 2391454"/>
                <a:gd name="connsiteX1" fmla="*/ 1724025 w 2800350"/>
                <a:gd name="connsiteY1" fmla="*/ 2296204 h 2391454"/>
                <a:gd name="connsiteX2" fmla="*/ 1933575 w 2800350"/>
                <a:gd name="connsiteY2" fmla="*/ 2296204 h 2391454"/>
                <a:gd name="connsiteX3" fmla="*/ 2019300 w 2800350"/>
                <a:gd name="connsiteY3" fmla="*/ 2258104 h 2391454"/>
                <a:gd name="connsiteX4" fmla="*/ 2047875 w 2800350"/>
                <a:gd name="connsiteY4" fmla="*/ 2248579 h 2391454"/>
                <a:gd name="connsiteX5" fmla="*/ 2105025 w 2800350"/>
                <a:gd name="connsiteY5" fmla="*/ 2220004 h 2391454"/>
                <a:gd name="connsiteX6" fmla="*/ 2162175 w 2800350"/>
                <a:gd name="connsiteY6" fmla="*/ 2153329 h 2391454"/>
                <a:gd name="connsiteX7" fmla="*/ 2200275 w 2800350"/>
                <a:gd name="connsiteY7" fmla="*/ 2096179 h 2391454"/>
                <a:gd name="connsiteX8" fmla="*/ 2238375 w 2800350"/>
                <a:gd name="connsiteY8" fmla="*/ 2010454 h 2391454"/>
                <a:gd name="connsiteX9" fmla="*/ 2266950 w 2800350"/>
                <a:gd name="connsiteY9" fmla="*/ 2000929 h 2391454"/>
                <a:gd name="connsiteX10" fmla="*/ 2324100 w 2800350"/>
                <a:gd name="connsiteY10" fmla="*/ 1962829 h 2391454"/>
                <a:gd name="connsiteX11" fmla="*/ 2333625 w 2800350"/>
                <a:gd name="connsiteY11" fmla="*/ 1934254 h 2391454"/>
                <a:gd name="connsiteX12" fmla="*/ 2362200 w 2800350"/>
                <a:gd name="connsiteY12" fmla="*/ 1924729 h 2391454"/>
                <a:gd name="connsiteX13" fmla="*/ 2381250 w 2800350"/>
                <a:gd name="connsiteY13" fmla="*/ 1867579 h 2391454"/>
                <a:gd name="connsiteX14" fmla="*/ 2400300 w 2800350"/>
                <a:gd name="connsiteY14" fmla="*/ 1791379 h 2391454"/>
                <a:gd name="connsiteX15" fmla="*/ 2409825 w 2800350"/>
                <a:gd name="connsiteY15" fmla="*/ 1753279 h 2391454"/>
                <a:gd name="connsiteX16" fmla="*/ 2428875 w 2800350"/>
                <a:gd name="connsiteY16" fmla="*/ 1696129 h 2391454"/>
                <a:gd name="connsiteX17" fmla="*/ 2466975 w 2800350"/>
                <a:gd name="connsiteY17" fmla="*/ 1638979 h 2391454"/>
                <a:gd name="connsiteX18" fmla="*/ 2476500 w 2800350"/>
                <a:gd name="connsiteY18" fmla="*/ 1610404 h 2391454"/>
                <a:gd name="connsiteX19" fmla="*/ 2505075 w 2800350"/>
                <a:gd name="connsiteY19" fmla="*/ 1581829 h 2391454"/>
                <a:gd name="connsiteX20" fmla="*/ 2571750 w 2800350"/>
                <a:gd name="connsiteY20" fmla="*/ 1505629 h 2391454"/>
                <a:gd name="connsiteX21" fmla="*/ 2619375 w 2800350"/>
                <a:gd name="connsiteY21" fmla="*/ 1448479 h 2391454"/>
                <a:gd name="connsiteX22" fmla="*/ 2705100 w 2800350"/>
                <a:gd name="connsiteY22" fmla="*/ 1391329 h 2391454"/>
                <a:gd name="connsiteX23" fmla="*/ 2733675 w 2800350"/>
                <a:gd name="connsiteY23" fmla="*/ 1372279 h 2391454"/>
                <a:gd name="connsiteX24" fmla="*/ 2762250 w 2800350"/>
                <a:gd name="connsiteY24" fmla="*/ 1353229 h 2391454"/>
                <a:gd name="connsiteX25" fmla="*/ 2790825 w 2800350"/>
                <a:gd name="connsiteY25" fmla="*/ 1296079 h 2391454"/>
                <a:gd name="connsiteX26" fmla="*/ 2800350 w 2800350"/>
                <a:gd name="connsiteY26" fmla="*/ 1267504 h 2391454"/>
                <a:gd name="connsiteX27" fmla="*/ 2790825 w 2800350"/>
                <a:gd name="connsiteY27" fmla="*/ 1048429 h 2391454"/>
                <a:gd name="connsiteX28" fmla="*/ 2771775 w 2800350"/>
                <a:gd name="connsiteY28" fmla="*/ 962704 h 2391454"/>
                <a:gd name="connsiteX29" fmla="*/ 2743200 w 2800350"/>
                <a:gd name="connsiteY29" fmla="*/ 876979 h 2391454"/>
                <a:gd name="connsiteX30" fmla="*/ 2724150 w 2800350"/>
                <a:gd name="connsiteY30" fmla="*/ 819829 h 2391454"/>
                <a:gd name="connsiteX31" fmla="*/ 2705100 w 2800350"/>
                <a:gd name="connsiteY31" fmla="*/ 791254 h 2391454"/>
                <a:gd name="connsiteX32" fmla="*/ 2695575 w 2800350"/>
                <a:gd name="connsiteY32" fmla="*/ 762679 h 2391454"/>
                <a:gd name="connsiteX33" fmla="*/ 2676525 w 2800350"/>
                <a:gd name="connsiteY33" fmla="*/ 734104 h 2391454"/>
                <a:gd name="connsiteX34" fmla="*/ 2647950 w 2800350"/>
                <a:gd name="connsiteY34" fmla="*/ 676954 h 2391454"/>
                <a:gd name="connsiteX35" fmla="*/ 2628900 w 2800350"/>
                <a:gd name="connsiteY35" fmla="*/ 610279 h 2391454"/>
                <a:gd name="connsiteX36" fmla="*/ 2609850 w 2800350"/>
                <a:gd name="connsiteY36" fmla="*/ 581704 h 2391454"/>
                <a:gd name="connsiteX37" fmla="*/ 2590800 w 2800350"/>
                <a:gd name="connsiteY37" fmla="*/ 524554 h 2391454"/>
                <a:gd name="connsiteX38" fmla="*/ 2571750 w 2800350"/>
                <a:gd name="connsiteY38" fmla="*/ 486454 h 2391454"/>
                <a:gd name="connsiteX39" fmla="*/ 2543175 w 2800350"/>
                <a:gd name="connsiteY39" fmla="*/ 410254 h 2391454"/>
                <a:gd name="connsiteX40" fmla="*/ 2524125 w 2800350"/>
                <a:gd name="connsiteY40" fmla="*/ 381679 h 2391454"/>
                <a:gd name="connsiteX41" fmla="*/ 2495550 w 2800350"/>
                <a:gd name="connsiteY41" fmla="*/ 372154 h 2391454"/>
                <a:gd name="connsiteX42" fmla="*/ 2486025 w 2800350"/>
                <a:gd name="connsiteY42" fmla="*/ 343579 h 2391454"/>
                <a:gd name="connsiteX43" fmla="*/ 2428875 w 2800350"/>
                <a:gd name="connsiteY43" fmla="*/ 295954 h 2391454"/>
                <a:gd name="connsiteX44" fmla="*/ 2390775 w 2800350"/>
                <a:gd name="connsiteY44" fmla="*/ 248329 h 2391454"/>
                <a:gd name="connsiteX45" fmla="*/ 2371725 w 2800350"/>
                <a:gd name="connsiteY45" fmla="*/ 219754 h 2391454"/>
                <a:gd name="connsiteX46" fmla="*/ 2343150 w 2800350"/>
                <a:gd name="connsiteY46" fmla="*/ 200704 h 2391454"/>
                <a:gd name="connsiteX47" fmla="*/ 2286000 w 2800350"/>
                <a:gd name="connsiteY47" fmla="*/ 153079 h 2391454"/>
                <a:gd name="connsiteX48" fmla="*/ 2257425 w 2800350"/>
                <a:gd name="connsiteY48" fmla="*/ 143554 h 2391454"/>
                <a:gd name="connsiteX49" fmla="*/ 2228850 w 2800350"/>
                <a:gd name="connsiteY49" fmla="*/ 124504 h 2391454"/>
                <a:gd name="connsiteX50" fmla="*/ 2171700 w 2800350"/>
                <a:gd name="connsiteY50" fmla="*/ 105454 h 2391454"/>
                <a:gd name="connsiteX51" fmla="*/ 2114550 w 2800350"/>
                <a:gd name="connsiteY51" fmla="*/ 86404 h 2391454"/>
                <a:gd name="connsiteX52" fmla="*/ 2028825 w 2800350"/>
                <a:gd name="connsiteY52" fmla="*/ 57829 h 2391454"/>
                <a:gd name="connsiteX53" fmla="*/ 1962150 w 2800350"/>
                <a:gd name="connsiteY53" fmla="*/ 38779 h 2391454"/>
                <a:gd name="connsiteX54" fmla="*/ 1876425 w 2800350"/>
                <a:gd name="connsiteY54" fmla="*/ 29254 h 2391454"/>
                <a:gd name="connsiteX55" fmla="*/ 1809750 w 2800350"/>
                <a:gd name="connsiteY55" fmla="*/ 10204 h 2391454"/>
                <a:gd name="connsiteX56" fmla="*/ 1466850 w 2800350"/>
                <a:gd name="connsiteY56" fmla="*/ 10204 h 2391454"/>
                <a:gd name="connsiteX57" fmla="*/ 1381125 w 2800350"/>
                <a:gd name="connsiteY57" fmla="*/ 38779 h 2391454"/>
                <a:gd name="connsiteX58" fmla="*/ 1352550 w 2800350"/>
                <a:gd name="connsiteY58" fmla="*/ 48304 h 2391454"/>
                <a:gd name="connsiteX59" fmla="*/ 1323975 w 2800350"/>
                <a:gd name="connsiteY59" fmla="*/ 67354 h 2391454"/>
                <a:gd name="connsiteX60" fmla="*/ 1257300 w 2800350"/>
                <a:gd name="connsiteY60" fmla="*/ 86404 h 2391454"/>
                <a:gd name="connsiteX61" fmla="*/ 1228725 w 2800350"/>
                <a:gd name="connsiteY61" fmla="*/ 105454 h 2391454"/>
                <a:gd name="connsiteX62" fmla="*/ 1171575 w 2800350"/>
                <a:gd name="connsiteY62" fmla="*/ 124504 h 2391454"/>
                <a:gd name="connsiteX63" fmla="*/ 1143000 w 2800350"/>
                <a:gd name="connsiteY63" fmla="*/ 134029 h 2391454"/>
                <a:gd name="connsiteX64" fmla="*/ 1085850 w 2800350"/>
                <a:gd name="connsiteY64" fmla="*/ 172129 h 2391454"/>
                <a:gd name="connsiteX65" fmla="*/ 1047750 w 2800350"/>
                <a:gd name="connsiteY65" fmla="*/ 181654 h 2391454"/>
                <a:gd name="connsiteX66" fmla="*/ 971550 w 2800350"/>
                <a:gd name="connsiteY66" fmla="*/ 219754 h 2391454"/>
                <a:gd name="connsiteX67" fmla="*/ 942975 w 2800350"/>
                <a:gd name="connsiteY67" fmla="*/ 229279 h 2391454"/>
                <a:gd name="connsiteX68" fmla="*/ 885825 w 2800350"/>
                <a:gd name="connsiteY68" fmla="*/ 267379 h 2391454"/>
                <a:gd name="connsiteX69" fmla="*/ 819150 w 2800350"/>
                <a:gd name="connsiteY69" fmla="*/ 305479 h 2391454"/>
                <a:gd name="connsiteX70" fmla="*/ 781050 w 2800350"/>
                <a:gd name="connsiteY70" fmla="*/ 324529 h 2391454"/>
                <a:gd name="connsiteX71" fmla="*/ 723900 w 2800350"/>
                <a:gd name="connsiteY71" fmla="*/ 381679 h 2391454"/>
                <a:gd name="connsiteX72" fmla="*/ 666750 w 2800350"/>
                <a:gd name="connsiteY72" fmla="*/ 419779 h 2391454"/>
                <a:gd name="connsiteX73" fmla="*/ 638175 w 2800350"/>
                <a:gd name="connsiteY73" fmla="*/ 438829 h 2391454"/>
                <a:gd name="connsiteX74" fmla="*/ 590550 w 2800350"/>
                <a:gd name="connsiteY74" fmla="*/ 486454 h 2391454"/>
                <a:gd name="connsiteX75" fmla="*/ 542925 w 2800350"/>
                <a:gd name="connsiteY75" fmla="*/ 505504 h 2391454"/>
                <a:gd name="connsiteX76" fmla="*/ 476250 w 2800350"/>
                <a:gd name="connsiteY76" fmla="*/ 562654 h 2391454"/>
                <a:gd name="connsiteX77" fmla="*/ 419100 w 2800350"/>
                <a:gd name="connsiteY77" fmla="*/ 629329 h 2391454"/>
                <a:gd name="connsiteX78" fmla="*/ 400050 w 2800350"/>
                <a:gd name="connsiteY78" fmla="*/ 657904 h 2391454"/>
                <a:gd name="connsiteX79" fmla="*/ 371475 w 2800350"/>
                <a:gd name="connsiteY79" fmla="*/ 686479 h 2391454"/>
                <a:gd name="connsiteX80" fmla="*/ 323850 w 2800350"/>
                <a:gd name="connsiteY80" fmla="*/ 762679 h 2391454"/>
                <a:gd name="connsiteX81" fmla="*/ 295275 w 2800350"/>
                <a:gd name="connsiteY81" fmla="*/ 800779 h 2391454"/>
                <a:gd name="connsiteX82" fmla="*/ 276225 w 2800350"/>
                <a:gd name="connsiteY82" fmla="*/ 838879 h 2391454"/>
                <a:gd name="connsiteX83" fmla="*/ 257175 w 2800350"/>
                <a:gd name="connsiteY83" fmla="*/ 896029 h 2391454"/>
                <a:gd name="connsiteX84" fmla="*/ 200025 w 2800350"/>
                <a:gd name="connsiteY84" fmla="*/ 972229 h 2391454"/>
                <a:gd name="connsiteX85" fmla="*/ 161925 w 2800350"/>
                <a:gd name="connsiteY85" fmla="*/ 1038904 h 2391454"/>
                <a:gd name="connsiteX86" fmla="*/ 133350 w 2800350"/>
                <a:gd name="connsiteY86" fmla="*/ 1105579 h 2391454"/>
                <a:gd name="connsiteX87" fmla="*/ 114300 w 2800350"/>
                <a:gd name="connsiteY87" fmla="*/ 1134154 h 2391454"/>
                <a:gd name="connsiteX88" fmla="*/ 85725 w 2800350"/>
                <a:gd name="connsiteY88" fmla="*/ 1229404 h 2391454"/>
                <a:gd name="connsiteX89" fmla="*/ 66675 w 2800350"/>
                <a:gd name="connsiteY89" fmla="*/ 1286554 h 2391454"/>
                <a:gd name="connsiteX90" fmla="*/ 47625 w 2800350"/>
                <a:gd name="connsiteY90" fmla="*/ 1372279 h 2391454"/>
                <a:gd name="connsiteX91" fmla="*/ 38100 w 2800350"/>
                <a:gd name="connsiteY91" fmla="*/ 1400854 h 2391454"/>
                <a:gd name="connsiteX92" fmla="*/ 0 w 2800350"/>
                <a:gd name="connsiteY92" fmla="*/ 1486579 h 2391454"/>
                <a:gd name="connsiteX93" fmla="*/ 9525 w 2800350"/>
                <a:gd name="connsiteY93" fmla="*/ 1648504 h 2391454"/>
                <a:gd name="connsiteX94" fmla="*/ 28575 w 2800350"/>
                <a:gd name="connsiteY94" fmla="*/ 1734229 h 2391454"/>
                <a:gd name="connsiteX95" fmla="*/ 47625 w 2800350"/>
                <a:gd name="connsiteY95" fmla="*/ 1819954 h 2391454"/>
                <a:gd name="connsiteX96" fmla="*/ 66675 w 2800350"/>
                <a:gd name="connsiteY96" fmla="*/ 1848529 h 2391454"/>
                <a:gd name="connsiteX97" fmla="*/ 95250 w 2800350"/>
                <a:gd name="connsiteY97" fmla="*/ 1924729 h 2391454"/>
                <a:gd name="connsiteX98" fmla="*/ 114300 w 2800350"/>
                <a:gd name="connsiteY98" fmla="*/ 1953304 h 2391454"/>
                <a:gd name="connsiteX99" fmla="*/ 161925 w 2800350"/>
                <a:gd name="connsiteY99" fmla="*/ 2077129 h 2391454"/>
                <a:gd name="connsiteX100" fmla="*/ 180975 w 2800350"/>
                <a:gd name="connsiteY100" fmla="*/ 2105704 h 2391454"/>
                <a:gd name="connsiteX101" fmla="*/ 247650 w 2800350"/>
                <a:gd name="connsiteY101" fmla="*/ 2172379 h 2391454"/>
                <a:gd name="connsiteX102" fmla="*/ 342900 w 2800350"/>
                <a:gd name="connsiteY102" fmla="*/ 2296204 h 2391454"/>
                <a:gd name="connsiteX103" fmla="*/ 400050 w 2800350"/>
                <a:gd name="connsiteY103" fmla="*/ 2353354 h 2391454"/>
                <a:gd name="connsiteX104" fmla="*/ 428625 w 2800350"/>
                <a:gd name="connsiteY104" fmla="*/ 2362879 h 2391454"/>
                <a:gd name="connsiteX105" fmla="*/ 457200 w 2800350"/>
                <a:gd name="connsiteY105" fmla="*/ 2381929 h 2391454"/>
                <a:gd name="connsiteX106" fmla="*/ 542925 w 2800350"/>
                <a:gd name="connsiteY106" fmla="*/ 2391454 h 2391454"/>
                <a:gd name="connsiteX107" fmla="*/ 628650 w 2800350"/>
                <a:gd name="connsiteY107" fmla="*/ 2381929 h 2391454"/>
                <a:gd name="connsiteX108" fmla="*/ 685800 w 2800350"/>
                <a:gd name="connsiteY108" fmla="*/ 2362879 h 2391454"/>
                <a:gd name="connsiteX109" fmla="*/ 714375 w 2800350"/>
                <a:gd name="connsiteY109" fmla="*/ 2353354 h 2391454"/>
                <a:gd name="connsiteX110" fmla="*/ 762000 w 2800350"/>
                <a:gd name="connsiteY110" fmla="*/ 2343829 h 2391454"/>
                <a:gd name="connsiteX111" fmla="*/ 857250 w 2800350"/>
                <a:gd name="connsiteY111" fmla="*/ 2277154 h 2391454"/>
                <a:gd name="connsiteX112" fmla="*/ 885825 w 2800350"/>
                <a:gd name="connsiteY112" fmla="*/ 2258104 h 2391454"/>
                <a:gd name="connsiteX113" fmla="*/ 914400 w 2800350"/>
                <a:gd name="connsiteY113" fmla="*/ 2248579 h 2391454"/>
                <a:gd name="connsiteX114" fmla="*/ 942975 w 2800350"/>
                <a:gd name="connsiteY114" fmla="*/ 2229529 h 2391454"/>
                <a:gd name="connsiteX115" fmla="*/ 1038225 w 2800350"/>
                <a:gd name="connsiteY115" fmla="*/ 2210479 h 2391454"/>
                <a:gd name="connsiteX116" fmla="*/ 1076325 w 2800350"/>
                <a:gd name="connsiteY116" fmla="*/ 2200954 h 2391454"/>
                <a:gd name="connsiteX117" fmla="*/ 1190625 w 2800350"/>
                <a:gd name="connsiteY117" fmla="*/ 2210479 h 2391454"/>
                <a:gd name="connsiteX118" fmla="*/ 1247775 w 2800350"/>
                <a:gd name="connsiteY118" fmla="*/ 2229529 h 2391454"/>
                <a:gd name="connsiteX119" fmla="*/ 1390650 w 2800350"/>
                <a:gd name="connsiteY119" fmla="*/ 2277154 h 2391454"/>
                <a:gd name="connsiteX120" fmla="*/ 1419225 w 2800350"/>
                <a:gd name="connsiteY120" fmla="*/ 2286679 h 2391454"/>
                <a:gd name="connsiteX121" fmla="*/ 1447800 w 2800350"/>
                <a:gd name="connsiteY121" fmla="*/ 2296204 h 2391454"/>
                <a:gd name="connsiteX122" fmla="*/ 1485900 w 2800350"/>
                <a:gd name="connsiteY122" fmla="*/ 2305729 h 2391454"/>
                <a:gd name="connsiteX123" fmla="*/ 1533525 w 2800350"/>
                <a:gd name="connsiteY123" fmla="*/ 2315254 h 2391454"/>
                <a:gd name="connsiteX124" fmla="*/ 1562100 w 2800350"/>
                <a:gd name="connsiteY124" fmla="*/ 2324779 h 2391454"/>
                <a:gd name="connsiteX125" fmla="*/ 1638300 w 2800350"/>
                <a:gd name="connsiteY125" fmla="*/ 2315254 h 2391454"/>
                <a:gd name="connsiteX126" fmla="*/ 1724025 w 2800350"/>
                <a:gd name="connsiteY126" fmla="*/ 2296204 h 239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2800350" h="2391454">
                  <a:moveTo>
                    <a:pt x="1724025" y="2296204"/>
                  </a:moveTo>
                  <a:lnTo>
                    <a:pt x="1724025" y="2296204"/>
                  </a:lnTo>
                  <a:cubicBezTo>
                    <a:pt x="1819015" y="2306758"/>
                    <a:pt x="1826984" y="2313034"/>
                    <a:pt x="1933575" y="2296204"/>
                  </a:cubicBezTo>
                  <a:cubicBezTo>
                    <a:pt x="2005406" y="2284862"/>
                    <a:pt x="1971839" y="2281834"/>
                    <a:pt x="2019300" y="2258104"/>
                  </a:cubicBezTo>
                  <a:cubicBezTo>
                    <a:pt x="2028280" y="2253614"/>
                    <a:pt x="2038895" y="2253069"/>
                    <a:pt x="2047875" y="2248579"/>
                  </a:cubicBezTo>
                  <a:cubicBezTo>
                    <a:pt x="2121733" y="2211650"/>
                    <a:pt x="2033201" y="2243945"/>
                    <a:pt x="2105025" y="2220004"/>
                  </a:cubicBezTo>
                  <a:cubicBezTo>
                    <a:pt x="2137913" y="2187116"/>
                    <a:pt x="2133664" y="2194059"/>
                    <a:pt x="2162175" y="2153329"/>
                  </a:cubicBezTo>
                  <a:cubicBezTo>
                    <a:pt x="2175305" y="2134572"/>
                    <a:pt x="2193035" y="2117899"/>
                    <a:pt x="2200275" y="2096179"/>
                  </a:cubicBezTo>
                  <a:cubicBezTo>
                    <a:pt x="2206096" y="2078716"/>
                    <a:pt x="2217792" y="2026921"/>
                    <a:pt x="2238375" y="2010454"/>
                  </a:cubicBezTo>
                  <a:cubicBezTo>
                    <a:pt x="2246215" y="2004182"/>
                    <a:pt x="2258173" y="2005805"/>
                    <a:pt x="2266950" y="2000929"/>
                  </a:cubicBezTo>
                  <a:cubicBezTo>
                    <a:pt x="2286964" y="1989810"/>
                    <a:pt x="2324100" y="1962829"/>
                    <a:pt x="2324100" y="1962829"/>
                  </a:cubicBezTo>
                  <a:cubicBezTo>
                    <a:pt x="2327275" y="1953304"/>
                    <a:pt x="2326525" y="1941354"/>
                    <a:pt x="2333625" y="1934254"/>
                  </a:cubicBezTo>
                  <a:cubicBezTo>
                    <a:pt x="2340725" y="1927154"/>
                    <a:pt x="2356364" y="1932899"/>
                    <a:pt x="2362200" y="1924729"/>
                  </a:cubicBezTo>
                  <a:cubicBezTo>
                    <a:pt x="2373872" y="1908389"/>
                    <a:pt x="2377312" y="1887270"/>
                    <a:pt x="2381250" y="1867579"/>
                  </a:cubicBezTo>
                  <a:cubicBezTo>
                    <a:pt x="2400615" y="1770753"/>
                    <a:pt x="2380774" y="1859720"/>
                    <a:pt x="2400300" y="1791379"/>
                  </a:cubicBezTo>
                  <a:cubicBezTo>
                    <a:pt x="2403896" y="1778792"/>
                    <a:pt x="2406063" y="1765818"/>
                    <a:pt x="2409825" y="1753279"/>
                  </a:cubicBezTo>
                  <a:cubicBezTo>
                    <a:pt x="2415595" y="1734045"/>
                    <a:pt x="2417736" y="1712837"/>
                    <a:pt x="2428875" y="1696129"/>
                  </a:cubicBezTo>
                  <a:cubicBezTo>
                    <a:pt x="2441575" y="1677079"/>
                    <a:pt x="2459735" y="1660699"/>
                    <a:pt x="2466975" y="1638979"/>
                  </a:cubicBezTo>
                  <a:cubicBezTo>
                    <a:pt x="2470150" y="1629454"/>
                    <a:pt x="2470931" y="1618758"/>
                    <a:pt x="2476500" y="1610404"/>
                  </a:cubicBezTo>
                  <a:cubicBezTo>
                    <a:pt x="2483972" y="1599196"/>
                    <a:pt x="2496805" y="1592462"/>
                    <a:pt x="2505075" y="1581829"/>
                  </a:cubicBezTo>
                  <a:cubicBezTo>
                    <a:pt x="2564912" y="1504896"/>
                    <a:pt x="2516432" y="1542508"/>
                    <a:pt x="2571750" y="1505629"/>
                  </a:cubicBezTo>
                  <a:cubicBezTo>
                    <a:pt x="2588683" y="1480229"/>
                    <a:pt x="2593988" y="1468224"/>
                    <a:pt x="2619375" y="1448479"/>
                  </a:cubicBezTo>
                  <a:lnTo>
                    <a:pt x="2705100" y="1391329"/>
                  </a:lnTo>
                  <a:lnTo>
                    <a:pt x="2733675" y="1372279"/>
                  </a:lnTo>
                  <a:lnTo>
                    <a:pt x="2762250" y="1353229"/>
                  </a:lnTo>
                  <a:cubicBezTo>
                    <a:pt x="2786191" y="1281405"/>
                    <a:pt x="2753896" y="1369937"/>
                    <a:pt x="2790825" y="1296079"/>
                  </a:cubicBezTo>
                  <a:cubicBezTo>
                    <a:pt x="2795315" y="1287099"/>
                    <a:pt x="2797175" y="1277029"/>
                    <a:pt x="2800350" y="1267504"/>
                  </a:cubicBezTo>
                  <a:cubicBezTo>
                    <a:pt x="2797175" y="1194479"/>
                    <a:pt x="2795854" y="1121350"/>
                    <a:pt x="2790825" y="1048429"/>
                  </a:cubicBezTo>
                  <a:cubicBezTo>
                    <a:pt x="2786918" y="991782"/>
                    <a:pt x="2783628" y="1004191"/>
                    <a:pt x="2771775" y="962704"/>
                  </a:cubicBezTo>
                  <a:cubicBezTo>
                    <a:pt x="2742886" y="861592"/>
                    <a:pt x="2786987" y="997393"/>
                    <a:pt x="2743200" y="876979"/>
                  </a:cubicBezTo>
                  <a:cubicBezTo>
                    <a:pt x="2736338" y="858108"/>
                    <a:pt x="2735289" y="836537"/>
                    <a:pt x="2724150" y="819829"/>
                  </a:cubicBezTo>
                  <a:cubicBezTo>
                    <a:pt x="2717800" y="810304"/>
                    <a:pt x="2710220" y="801493"/>
                    <a:pt x="2705100" y="791254"/>
                  </a:cubicBezTo>
                  <a:cubicBezTo>
                    <a:pt x="2700610" y="782274"/>
                    <a:pt x="2700065" y="771659"/>
                    <a:pt x="2695575" y="762679"/>
                  </a:cubicBezTo>
                  <a:cubicBezTo>
                    <a:pt x="2690455" y="752440"/>
                    <a:pt x="2681645" y="744343"/>
                    <a:pt x="2676525" y="734104"/>
                  </a:cubicBezTo>
                  <a:cubicBezTo>
                    <a:pt x="2637090" y="655234"/>
                    <a:pt x="2702545" y="758846"/>
                    <a:pt x="2647950" y="676954"/>
                  </a:cubicBezTo>
                  <a:cubicBezTo>
                    <a:pt x="2644898" y="664747"/>
                    <a:pt x="2635732" y="623944"/>
                    <a:pt x="2628900" y="610279"/>
                  </a:cubicBezTo>
                  <a:cubicBezTo>
                    <a:pt x="2623780" y="600040"/>
                    <a:pt x="2614499" y="592165"/>
                    <a:pt x="2609850" y="581704"/>
                  </a:cubicBezTo>
                  <a:cubicBezTo>
                    <a:pt x="2601695" y="563354"/>
                    <a:pt x="2599780" y="542515"/>
                    <a:pt x="2590800" y="524554"/>
                  </a:cubicBezTo>
                  <a:cubicBezTo>
                    <a:pt x="2584450" y="511854"/>
                    <a:pt x="2576736" y="499749"/>
                    <a:pt x="2571750" y="486454"/>
                  </a:cubicBezTo>
                  <a:cubicBezTo>
                    <a:pt x="2546180" y="418266"/>
                    <a:pt x="2581748" y="477756"/>
                    <a:pt x="2543175" y="410254"/>
                  </a:cubicBezTo>
                  <a:cubicBezTo>
                    <a:pt x="2537495" y="400315"/>
                    <a:pt x="2533064" y="388830"/>
                    <a:pt x="2524125" y="381679"/>
                  </a:cubicBezTo>
                  <a:cubicBezTo>
                    <a:pt x="2516285" y="375407"/>
                    <a:pt x="2505075" y="375329"/>
                    <a:pt x="2495550" y="372154"/>
                  </a:cubicBezTo>
                  <a:cubicBezTo>
                    <a:pt x="2492375" y="362629"/>
                    <a:pt x="2491594" y="351933"/>
                    <a:pt x="2486025" y="343579"/>
                  </a:cubicBezTo>
                  <a:cubicBezTo>
                    <a:pt x="2471357" y="321577"/>
                    <a:pt x="2449960" y="310011"/>
                    <a:pt x="2428875" y="295954"/>
                  </a:cubicBezTo>
                  <a:cubicBezTo>
                    <a:pt x="2410332" y="240324"/>
                    <a:pt x="2433859" y="291413"/>
                    <a:pt x="2390775" y="248329"/>
                  </a:cubicBezTo>
                  <a:cubicBezTo>
                    <a:pt x="2382680" y="240234"/>
                    <a:pt x="2379820" y="227849"/>
                    <a:pt x="2371725" y="219754"/>
                  </a:cubicBezTo>
                  <a:cubicBezTo>
                    <a:pt x="2363630" y="211659"/>
                    <a:pt x="2351944" y="208033"/>
                    <a:pt x="2343150" y="200704"/>
                  </a:cubicBezTo>
                  <a:cubicBezTo>
                    <a:pt x="2311552" y="174372"/>
                    <a:pt x="2321473" y="170816"/>
                    <a:pt x="2286000" y="153079"/>
                  </a:cubicBezTo>
                  <a:cubicBezTo>
                    <a:pt x="2277020" y="148589"/>
                    <a:pt x="2266405" y="148044"/>
                    <a:pt x="2257425" y="143554"/>
                  </a:cubicBezTo>
                  <a:cubicBezTo>
                    <a:pt x="2247186" y="138434"/>
                    <a:pt x="2239311" y="129153"/>
                    <a:pt x="2228850" y="124504"/>
                  </a:cubicBezTo>
                  <a:cubicBezTo>
                    <a:pt x="2210500" y="116349"/>
                    <a:pt x="2190750" y="111804"/>
                    <a:pt x="2171700" y="105454"/>
                  </a:cubicBezTo>
                  <a:lnTo>
                    <a:pt x="2114550" y="86404"/>
                  </a:lnTo>
                  <a:lnTo>
                    <a:pt x="2028825" y="57829"/>
                  </a:lnTo>
                  <a:cubicBezTo>
                    <a:pt x="2007487" y="50716"/>
                    <a:pt x="1984362" y="42196"/>
                    <a:pt x="1962150" y="38779"/>
                  </a:cubicBezTo>
                  <a:cubicBezTo>
                    <a:pt x="1933733" y="34407"/>
                    <a:pt x="1905000" y="32429"/>
                    <a:pt x="1876425" y="29254"/>
                  </a:cubicBezTo>
                  <a:cubicBezTo>
                    <a:pt x="1854200" y="22904"/>
                    <a:pt x="1832723" y="12757"/>
                    <a:pt x="1809750" y="10204"/>
                  </a:cubicBezTo>
                  <a:cubicBezTo>
                    <a:pt x="1653365" y="-7172"/>
                    <a:pt x="1614698" y="964"/>
                    <a:pt x="1466850" y="10204"/>
                  </a:cubicBezTo>
                  <a:lnTo>
                    <a:pt x="1381125" y="38779"/>
                  </a:lnTo>
                  <a:cubicBezTo>
                    <a:pt x="1371600" y="41954"/>
                    <a:pt x="1360904" y="42735"/>
                    <a:pt x="1352550" y="48304"/>
                  </a:cubicBezTo>
                  <a:cubicBezTo>
                    <a:pt x="1343025" y="54654"/>
                    <a:pt x="1334497" y="62845"/>
                    <a:pt x="1323975" y="67354"/>
                  </a:cubicBezTo>
                  <a:cubicBezTo>
                    <a:pt x="1281249" y="85665"/>
                    <a:pt x="1294371" y="67868"/>
                    <a:pt x="1257300" y="86404"/>
                  </a:cubicBezTo>
                  <a:cubicBezTo>
                    <a:pt x="1247061" y="91524"/>
                    <a:pt x="1239186" y="100805"/>
                    <a:pt x="1228725" y="105454"/>
                  </a:cubicBezTo>
                  <a:cubicBezTo>
                    <a:pt x="1210375" y="113609"/>
                    <a:pt x="1190625" y="118154"/>
                    <a:pt x="1171575" y="124504"/>
                  </a:cubicBezTo>
                  <a:cubicBezTo>
                    <a:pt x="1162050" y="127679"/>
                    <a:pt x="1151354" y="128460"/>
                    <a:pt x="1143000" y="134029"/>
                  </a:cubicBezTo>
                  <a:cubicBezTo>
                    <a:pt x="1123950" y="146729"/>
                    <a:pt x="1108062" y="166576"/>
                    <a:pt x="1085850" y="172129"/>
                  </a:cubicBezTo>
                  <a:cubicBezTo>
                    <a:pt x="1073150" y="175304"/>
                    <a:pt x="1059834" y="176619"/>
                    <a:pt x="1047750" y="181654"/>
                  </a:cubicBezTo>
                  <a:cubicBezTo>
                    <a:pt x="1021536" y="192576"/>
                    <a:pt x="998491" y="210774"/>
                    <a:pt x="971550" y="219754"/>
                  </a:cubicBezTo>
                  <a:cubicBezTo>
                    <a:pt x="962025" y="222929"/>
                    <a:pt x="951752" y="224403"/>
                    <a:pt x="942975" y="229279"/>
                  </a:cubicBezTo>
                  <a:cubicBezTo>
                    <a:pt x="922961" y="240398"/>
                    <a:pt x="906303" y="257140"/>
                    <a:pt x="885825" y="267379"/>
                  </a:cubicBezTo>
                  <a:cubicBezTo>
                    <a:pt x="770690" y="324946"/>
                    <a:pt x="913392" y="251627"/>
                    <a:pt x="819150" y="305479"/>
                  </a:cubicBezTo>
                  <a:cubicBezTo>
                    <a:pt x="806822" y="312524"/>
                    <a:pt x="792138" y="315659"/>
                    <a:pt x="781050" y="324529"/>
                  </a:cubicBezTo>
                  <a:cubicBezTo>
                    <a:pt x="760013" y="341359"/>
                    <a:pt x="746316" y="366735"/>
                    <a:pt x="723900" y="381679"/>
                  </a:cubicBezTo>
                  <a:lnTo>
                    <a:pt x="666750" y="419779"/>
                  </a:lnTo>
                  <a:cubicBezTo>
                    <a:pt x="657225" y="426129"/>
                    <a:pt x="646270" y="430734"/>
                    <a:pt x="638175" y="438829"/>
                  </a:cubicBezTo>
                  <a:cubicBezTo>
                    <a:pt x="622300" y="454704"/>
                    <a:pt x="608942" y="473579"/>
                    <a:pt x="590550" y="486454"/>
                  </a:cubicBezTo>
                  <a:cubicBezTo>
                    <a:pt x="576543" y="496259"/>
                    <a:pt x="557871" y="497201"/>
                    <a:pt x="542925" y="505504"/>
                  </a:cubicBezTo>
                  <a:cubicBezTo>
                    <a:pt x="520536" y="517942"/>
                    <a:pt x="493575" y="543404"/>
                    <a:pt x="476250" y="562654"/>
                  </a:cubicBezTo>
                  <a:cubicBezTo>
                    <a:pt x="456668" y="584412"/>
                    <a:pt x="437386" y="606471"/>
                    <a:pt x="419100" y="629329"/>
                  </a:cubicBezTo>
                  <a:cubicBezTo>
                    <a:pt x="411949" y="638268"/>
                    <a:pt x="407379" y="649110"/>
                    <a:pt x="400050" y="657904"/>
                  </a:cubicBezTo>
                  <a:cubicBezTo>
                    <a:pt x="391426" y="668252"/>
                    <a:pt x="380099" y="676131"/>
                    <a:pt x="371475" y="686479"/>
                  </a:cubicBezTo>
                  <a:cubicBezTo>
                    <a:pt x="359635" y="700686"/>
                    <a:pt x="330046" y="753385"/>
                    <a:pt x="323850" y="762679"/>
                  </a:cubicBezTo>
                  <a:cubicBezTo>
                    <a:pt x="315044" y="775888"/>
                    <a:pt x="303689" y="787317"/>
                    <a:pt x="295275" y="800779"/>
                  </a:cubicBezTo>
                  <a:cubicBezTo>
                    <a:pt x="287750" y="812820"/>
                    <a:pt x="281498" y="825696"/>
                    <a:pt x="276225" y="838879"/>
                  </a:cubicBezTo>
                  <a:cubicBezTo>
                    <a:pt x="268767" y="857523"/>
                    <a:pt x="269223" y="879965"/>
                    <a:pt x="257175" y="896029"/>
                  </a:cubicBezTo>
                  <a:cubicBezTo>
                    <a:pt x="238125" y="921429"/>
                    <a:pt x="214224" y="943831"/>
                    <a:pt x="200025" y="972229"/>
                  </a:cubicBezTo>
                  <a:cubicBezTo>
                    <a:pt x="142458" y="1087364"/>
                    <a:pt x="215777" y="944662"/>
                    <a:pt x="161925" y="1038904"/>
                  </a:cubicBezTo>
                  <a:cubicBezTo>
                    <a:pt x="82643" y="1177647"/>
                    <a:pt x="186780" y="998718"/>
                    <a:pt x="133350" y="1105579"/>
                  </a:cubicBezTo>
                  <a:cubicBezTo>
                    <a:pt x="128230" y="1115818"/>
                    <a:pt x="120650" y="1124629"/>
                    <a:pt x="114300" y="1134154"/>
                  </a:cubicBezTo>
                  <a:cubicBezTo>
                    <a:pt x="99905" y="1191735"/>
                    <a:pt x="108915" y="1159835"/>
                    <a:pt x="85725" y="1229404"/>
                  </a:cubicBezTo>
                  <a:cubicBezTo>
                    <a:pt x="79375" y="1248454"/>
                    <a:pt x="70613" y="1266863"/>
                    <a:pt x="66675" y="1286554"/>
                  </a:cubicBezTo>
                  <a:cubicBezTo>
                    <a:pt x="60128" y="1319290"/>
                    <a:pt x="56593" y="1340892"/>
                    <a:pt x="47625" y="1372279"/>
                  </a:cubicBezTo>
                  <a:cubicBezTo>
                    <a:pt x="44867" y="1381933"/>
                    <a:pt x="42178" y="1391679"/>
                    <a:pt x="38100" y="1400854"/>
                  </a:cubicBezTo>
                  <a:cubicBezTo>
                    <a:pt x="-5987" y="1500049"/>
                    <a:pt x="21456" y="1422211"/>
                    <a:pt x="0" y="1486579"/>
                  </a:cubicBezTo>
                  <a:cubicBezTo>
                    <a:pt x="3175" y="1540554"/>
                    <a:pt x="4630" y="1594658"/>
                    <a:pt x="9525" y="1648504"/>
                  </a:cubicBezTo>
                  <a:cubicBezTo>
                    <a:pt x="11735" y="1672812"/>
                    <a:pt x="23115" y="1709657"/>
                    <a:pt x="28575" y="1734229"/>
                  </a:cubicBezTo>
                  <a:cubicBezTo>
                    <a:pt x="30661" y="1743618"/>
                    <a:pt x="42264" y="1807446"/>
                    <a:pt x="47625" y="1819954"/>
                  </a:cubicBezTo>
                  <a:cubicBezTo>
                    <a:pt x="52134" y="1830476"/>
                    <a:pt x="60325" y="1839004"/>
                    <a:pt x="66675" y="1848529"/>
                  </a:cubicBezTo>
                  <a:cubicBezTo>
                    <a:pt x="77093" y="1890199"/>
                    <a:pt x="73113" y="1885989"/>
                    <a:pt x="95250" y="1924729"/>
                  </a:cubicBezTo>
                  <a:cubicBezTo>
                    <a:pt x="100930" y="1934668"/>
                    <a:pt x="109897" y="1942737"/>
                    <a:pt x="114300" y="1953304"/>
                  </a:cubicBezTo>
                  <a:cubicBezTo>
                    <a:pt x="151354" y="2042233"/>
                    <a:pt x="127524" y="2016928"/>
                    <a:pt x="161925" y="2077129"/>
                  </a:cubicBezTo>
                  <a:cubicBezTo>
                    <a:pt x="167605" y="2087068"/>
                    <a:pt x="173317" y="2097195"/>
                    <a:pt x="180975" y="2105704"/>
                  </a:cubicBezTo>
                  <a:cubicBezTo>
                    <a:pt x="202001" y="2129066"/>
                    <a:pt x="230215" y="2146227"/>
                    <a:pt x="247650" y="2172379"/>
                  </a:cubicBezTo>
                  <a:cubicBezTo>
                    <a:pt x="290716" y="2236979"/>
                    <a:pt x="285260" y="2233761"/>
                    <a:pt x="342900" y="2296204"/>
                  </a:cubicBezTo>
                  <a:cubicBezTo>
                    <a:pt x="361173" y="2316000"/>
                    <a:pt x="374492" y="2344835"/>
                    <a:pt x="400050" y="2353354"/>
                  </a:cubicBezTo>
                  <a:cubicBezTo>
                    <a:pt x="409575" y="2356529"/>
                    <a:pt x="419645" y="2358389"/>
                    <a:pt x="428625" y="2362879"/>
                  </a:cubicBezTo>
                  <a:cubicBezTo>
                    <a:pt x="438864" y="2367999"/>
                    <a:pt x="446094" y="2379153"/>
                    <a:pt x="457200" y="2381929"/>
                  </a:cubicBezTo>
                  <a:cubicBezTo>
                    <a:pt x="485092" y="2388902"/>
                    <a:pt x="514350" y="2388279"/>
                    <a:pt x="542925" y="2391454"/>
                  </a:cubicBezTo>
                  <a:cubicBezTo>
                    <a:pt x="571500" y="2388279"/>
                    <a:pt x="600457" y="2387568"/>
                    <a:pt x="628650" y="2381929"/>
                  </a:cubicBezTo>
                  <a:cubicBezTo>
                    <a:pt x="648341" y="2377991"/>
                    <a:pt x="666750" y="2369229"/>
                    <a:pt x="685800" y="2362879"/>
                  </a:cubicBezTo>
                  <a:cubicBezTo>
                    <a:pt x="695325" y="2359704"/>
                    <a:pt x="704530" y="2355323"/>
                    <a:pt x="714375" y="2353354"/>
                  </a:cubicBezTo>
                  <a:lnTo>
                    <a:pt x="762000" y="2343829"/>
                  </a:lnTo>
                  <a:cubicBezTo>
                    <a:pt x="818416" y="2301517"/>
                    <a:pt x="786891" y="2324060"/>
                    <a:pt x="857250" y="2277154"/>
                  </a:cubicBezTo>
                  <a:cubicBezTo>
                    <a:pt x="866775" y="2270804"/>
                    <a:pt x="874965" y="2261724"/>
                    <a:pt x="885825" y="2258104"/>
                  </a:cubicBezTo>
                  <a:cubicBezTo>
                    <a:pt x="895350" y="2254929"/>
                    <a:pt x="905420" y="2253069"/>
                    <a:pt x="914400" y="2248579"/>
                  </a:cubicBezTo>
                  <a:cubicBezTo>
                    <a:pt x="924639" y="2243459"/>
                    <a:pt x="932034" y="2232896"/>
                    <a:pt x="942975" y="2229529"/>
                  </a:cubicBezTo>
                  <a:cubicBezTo>
                    <a:pt x="973922" y="2220007"/>
                    <a:pt x="1006565" y="2217263"/>
                    <a:pt x="1038225" y="2210479"/>
                  </a:cubicBezTo>
                  <a:cubicBezTo>
                    <a:pt x="1051025" y="2207736"/>
                    <a:pt x="1063625" y="2204129"/>
                    <a:pt x="1076325" y="2200954"/>
                  </a:cubicBezTo>
                  <a:cubicBezTo>
                    <a:pt x="1114425" y="2204129"/>
                    <a:pt x="1152913" y="2204194"/>
                    <a:pt x="1190625" y="2210479"/>
                  </a:cubicBezTo>
                  <a:cubicBezTo>
                    <a:pt x="1210432" y="2213780"/>
                    <a:pt x="1228725" y="2223179"/>
                    <a:pt x="1247775" y="2229529"/>
                  </a:cubicBezTo>
                  <a:lnTo>
                    <a:pt x="1390650" y="2277154"/>
                  </a:lnTo>
                  <a:lnTo>
                    <a:pt x="1419225" y="2286679"/>
                  </a:lnTo>
                  <a:cubicBezTo>
                    <a:pt x="1428750" y="2289854"/>
                    <a:pt x="1438060" y="2293769"/>
                    <a:pt x="1447800" y="2296204"/>
                  </a:cubicBezTo>
                  <a:cubicBezTo>
                    <a:pt x="1460500" y="2299379"/>
                    <a:pt x="1473121" y="2302889"/>
                    <a:pt x="1485900" y="2305729"/>
                  </a:cubicBezTo>
                  <a:cubicBezTo>
                    <a:pt x="1501704" y="2309241"/>
                    <a:pt x="1517819" y="2311327"/>
                    <a:pt x="1533525" y="2315254"/>
                  </a:cubicBezTo>
                  <a:cubicBezTo>
                    <a:pt x="1543265" y="2317689"/>
                    <a:pt x="1552575" y="2321604"/>
                    <a:pt x="1562100" y="2324779"/>
                  </a:cubicBezTo>
                  <a:lnTo>
                    <a:pt x="1638300" y="2315254"/>
                  </a:lnTo>
                  <a:cubicBezTo>
                    <a:pt x="1719840" y="2304382"/>
                    <a:pt x="1709738" y="2299379"/>
                    <a:pt x="1724025" y="2296204"/>
                  </a:cubicBezTo>
                  <a:close/>
                </a:path>
              </a:pathLst>
            </a:custGeom>
            <a:pattFill prst="lgGrid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2105232">
              <a:off x="5315181" y="2340103"/>
              <a:ext cx="1715118" cy="548671"/>
            </a:xfrm>
            <a:custGeom>
              <a:avLst/>
              <a:gdLst>
                <a:gd name="connsiteX0" fmla="*/ 1724025 w 2800350"/>
                <a:gd name="connsiteY0" fmla="*/ 2296204 h 2391454"/>
                <a:gd name="connsiteX1" fmla="*/ 1724025 w 2800350"/>
                <a:gd name="connsiteY1" fmla="*/ 2296204 h 2391454"/>
                <a:gd name="connsiteX2" fmla="*/ 1933575 w 2800350"/>
                <a:gd name="connsiteY2" fmla="*/ 2296204 h 2391454"/>
                <a:gd name="connsiteX3" fmla="*/ 2019300 w 2800350"/>
                <a:gd name="connsiteY3" fmla="*/ 2258104 h 2391454"/>
                <a:gd name="connsiteX4" fmla="*/ 2047875 w 2800350"/>
                <a:gd name="connsiteY4" fmla="*/ 2248579 h 2391454"/>
                <a:gd name="connsiteX5" fmla="*/ 2105025 w 2800350"/>
                <a:gd name="connsiteY5" fmla="*/ 2220004 h 2391454"/>
                <a:gd name="connsiteX6" fmla="*/ 2162175 w 2800350"/>
                <a:gd name="connsiteY6" fmla="*/ 2153329 h 2391454"/>
                <a:gd name="connsiteX7" fmla="*/ 2200275 w 2800350"/>
                <a:gd name="connsiteY7" fmla="*/ 2096179 h 2391454"/>
                <a:gd name="connsiteX8" fmla="*/ 2238375 w 2800350"/>
                <a:gd name="connsiteY8" fmla="*/ 2010454 h 2391454"/>
                <a:gd name="connsiteX9" fmla="*/ 2266950 w 2800350"/>
                <a:gd name="connsiteY9" fmla="*/ 2000929 h 2391454"/>
                <a:gd name="connsiteX10" fmla="*/ 2324100 w 2800350"/>
                <a:gd name="connsiteY10" fmla="*/ 1962829 h 2391454"/>
                <a:gd name="connsiteX11" fmla="*/ 2333625 w 2800350"/>
                <a:gd name="connsiteY11" fmla="*/ 1934254 h 2391454"/>
                <a:gd name="connsiteX12" fmla="*/ 2362200 w 2800350"/>
                <a:gd name="connsiteY12" fmla="*/ 1924729 h 2391454"/>
                <a:gd name="connsiteX13" fmla="*/ 2381250 w 2800350"/>
                <a:gd name="connsiteY13" fmla="*/ 1867579 h 2391454"/>
                <a:gd name="connsiteX14" fmla="*/ 2400300 w 2800350"/>
                <a:gd name="connsiteY14" fmla="*/ 1791379 h 2391454"/>
                <a:gd name="connsiteX15" fmla="*/ 2409825 w 2800350"/>
                <a:gd name="connsiteY15" fmla="*/ 1753279 h 2391454"/>
                <a:gd name="connsiteX16" fmla="*/ 2428875 w 2800350"/>
                <a:gd name="connsiteY16" fmla="*/ 1696129 h 2391454"/>
                <a:gd name="connsiteX17" fmla="*/ 2466975 w 2800350"/>
                <a:gd name="connsiteY17" fmla="*/ 1638979 h 2391454"/>
                <a:gd name="connsiteX18" fmla="*/ 2476500 w 2800350"/>
                <a:gd name="connsiteY18" fmla="*/ 1610404 h 2391454"/>
                <a:gd name="connsiteX19" fmla="*/ 2505075 w 2800350"/>
                <a:gd name="connsiteY19" fmla="*/ 1581829 h 2391454"/>
                <a:gd name="connsiteX20" fmla="*/ 2571750 w 2800350"/>
                <a:gd name="connsiteY20" fmla="*/ 1505629 h 2391454"/>
                <a:gd name="connsiteX21" fmla="*/ 2619375 w 2800350"/>
                <a:gd name="connsiteY21" fmla="*/ 1448479 h 2391454"/>
                <a:gd name="connsiteX22" fmla="*/ 2705100 w 2800350"/>
                <a:gd name="connsiteY22" fmla="*/ 1391329 h 2391454"/>
                <a:gd name="connsiteX23" fmla="*/ 2733675 w 2800350"/>
                <a:gd name="connsiteY23" fmla="*/ 1372279 h 2391454"/>
                <a:gd name="connsiteX24" fmla="*/ 2762250 w 2800350"/>
                <a:gd name="connsiteY24" fmla="*/ 1353229 h 2391454"/>
                <a:gd name="connsiteX25" fmla="*/ 2790825 w 2800350"/>
                <a:gd name="connsiteY25" fmla="*/ 1296079 h 2391454"/>
                <a:gd name="connsiteX26" fmla="*/ 2800350 w 2800350"/>
                <a:gd name="connsiteY26" fmla="*/ 1267504 h 2391454"/>
                <a:gd name="connsiteX27" fmla="*/ 2790825 w 2800350"/>
                <a:gd name="connsiteY27" fmla="*/ 1048429 h 2391454"/>
                <a:gd name="connsiteX28" fmla="*/ 2771775 w 2800350"/>
                <a:gd name="connsiteY28" fmla="*/ 962704 h 2391454"/>
                <a:gd name="connsiteX29" fmla="*/ 2743200 w 2800350"/>
                <a:gd name="connsiteY29" fmla="*/ 876979 h 2391454"/>
                <a:gd name="connsiteX30" fmla="*/ 2724150 w 2800350"/>
                <a:gd name="connsiteY30" fmla="*/ 819829 h 2391454"/>
                <a:gd name="connsiteX31" fmla="*/ 2705100 w 2800350"/>
                <a:gd name="connsiteY31" fmla="*/ 791254 h 2391454"/>
                <a:gd name="connsiteX32" fmla="*/ 2695575 w 2800350"/>
                <a:gd name="connsiteY32" fmla="*/ 762679 h 2391454"/>
                <a:gd name="connsiteX33" fmla="*/ 2676525 w 2800350"/>
                <a:gd name="connsiteY33" fmla="*/ 734104 h 2391454"/>
                <a:gd name="connsiteX34" fmla="*/ 2647950 w 2800350"/>
                <a:gd name="connsiteY34" fmla="*/ 676954 h 2391454"/>
                <a:gd name="connsiteX35" fmla="*/ 2628900 w 2800350"/>
                <a:gd name="connsiteY35" fmla="*/ 610279 h 2391454"/>
                <a:gd name="connsiteX36" fmla="*/ 2609850 w 2800350"/>
                <a:gd name="connsiteY36" fmla="*/ 581704 h 2391454"/>
                <a:gd name="connsiteX37" fmla="*/ 2590800 w 2800350"/>
                <a:gd name="connsiteY37" fmla="*/ 524554 h 2391454"/>
                <a:gd name="connsiteX38" fmla="*/ 2571750 w 2800350"/>
                <a:gd name="connsiteY38" fmla="*/ 486454 h 2391454"/>
                <a:gd name="connsiteX39" fmla="*/ 2543175 w 2800350"/>
                <a:gd name="connsiteY39" fmla="*/ 410254 h 2391454"/>
                <a:gd name="connsiteX40" fmla="*/ 2524125 w 2800350"/>
                <a:gd name="connsiteY40" fmla="*/ 381679 h 2391454"/>
                <a:gd name="connsiteX41" fmla="*/ 2495550 w 2800350"/>
                <a:gd name="connsiteY41" fmla="*/ 372154 h 2391454"/>
                <a:gd name="connsiteX42" fmla="*/ 2486025 w 2800350"/>
                <a:gd name="connsiteY42" fmla="*/ 343579 h 2391454"/>
                <a:gd name="connsiteX43" fmla="*/ 2428875 w 2800350"/>
                <a:gd name="connsiteY43" fmla="*/ 295954 h 2391454"/>
                <a:gd name="connsiteX44" fmla="*/ 2390775 w 2800350"/>
                <a:gd name="connsiteY44" fmla="*/ 248329 h 2391454"/>
                <a:gd name="connsiteX45" fmla="*/ 2371725 w 2800350"/>
                <a:gd name="connsiteY45" fmla="*/ 219754 h 2391454"/>
                <a:gd name="connsiteX46" fmla="*/ 2343150 w 2800350"/>
                <a:gd name="connsiteY46" fmla="*/ 200704 h 2391454"/>
                <a:gd name="connsiteX47" fmla="*/ 2286000 w 2800350"/>
                <a:gd name="connsiteY47" fmla="*/ 153079 h 2391454"/>
                <a:gd name="connsiteX48" fmla="*/ 2257425 w 2800350"/>
                <a:gd name="connsiteY48" fmla="*/ 143554 h 2391454"/>
                <a:gd name="connsiteX49" fmla="*/ 2228850 w 2800350"/>
                <a:gd name="connsiteY49" fmla="*/ 124504 h 2391454"/>
                <a:gd name="connsiteX50" fmla="*/ 2171700 w 2800350"/>
                <a:gd name="connsiteY50" fmla="*/ 105454 h 2391454"/>
                <a:gd name="connsiteX51" fmla="*/ 2114550 w 2800350"/>
                <a:gd name="connsiteY51" fmla="*/ 86404 h 2391454"/>
                <a:gd name="connsiteX52" fmla="*/ 2028825 w 2800350"/>
                <a:gd name="connsiteY52" fmla="*/ 57829 h 2391454"/>
                <a:gd name="connsiteX53" fmla="*/ 1962150 w 2800350"/>
                <a:gd name="connsiteY53" fmla="*/ 38779 h 2391454"/>
                <a:gd name="connsiteX54" fmla="*/ 1876425 w 2800350"/>
                <a:gd name="connsiteY54" fmla="*/ 29254 h 2391454"/>
                <a:gd name="connsiteX55" fmla="*/ 1809750 w 2800350"/>
                <a:gd name="connsiteY55" fmla="*/ 10204 h 2391454"/>
                <a:gd name="connsiteX56" fmla="*/ 1466850 w 2800350"/>
                <a:gd name="connsiteY56" fmla="*/ 10204 h 2391454"/>
                <a:gd name="connsiteX57" fmla="*/ 1381125 w 2800350"/>
                <a:gd name="connsiteY57" fmla="*/ 38779 h 2391454"/>
                <a:gd name="connsiteX58" fmla="*/ 1352550 w 2800350"/>
                <a:gd name="connsiteY58" fmla="*/ 48304 h 2391454"/>
                <a:gd name="connsiteX59" fmla="*/ 1323975 w 2800350"/>
                <a:gd name="connsiteY59" fmla="*/ 67354 h 2391454"/>
                <a:gd name="connsiteX60" fmla="*/ 1257300 w 2800350"/>
                <a:gd name="connsiteY60" fmla="*/ 86404 h 2391454"/>
                <a:gd name="connsiteX61" fmla="*/ 1228725 w 2800350"/>
                <a:gd name="connsiteY61" fmla="*/ 105454 h 2391454"/>
                <a:gd name="connsiteX62" fmla="*/ 1171575 w 2800350"/>
                <a:gd name="connsiteY62" fmla="*/ 124504 h 2391454"/>
                <a:gd name="connsiteX63" fmla="*/ 1143000 w 2800350"/>
                <a:gd name="connsiteY63" fmla="*/ 134029 h 2391454"/>
                <a:gd name="connsiteX64" fmla="*/ 1085850 w 2800350"/>
                <a:gd name="connsiteY64" fmla="*/ 172129 h 2391454"/>
                <a:gd name="connsiteX65" fmla="*/ 1047750 w 2800350"/>
                <a:gd name="connsiteY65" fmla="*/ 181654 h 2391454"/>
                <a:gd name="connsiteX66" fmla="*/ 971550 w 2800350"/>
                <a:gd name="connsiteY66" fmla="*/ 219754 h 2391454"/>
                <a:gd name="connsiteX67" fmla="*/ 942975 w 2800350"/>
                <a:gd name="connsiteY67" fmla="*/ 229279 h 2391454"/>
                <a:gd name="connsiteX68" fmla="*/ 885825 w 2800350"/>
                <a:gd name="connsiteY68" fmla="*/ 267379 h 2391454"/>
                <a:gd name="connsiteX69" fmla="*/ 819150 w 2800350"/>
                <a:gd name="connsiteY69" fmla="*/ 305479 h 2391454"/>
                <a:gd name="connsiteX70" fmla="*/ 781050 w 2800350"/>
                <a:gd name="connsiteY70" fmla="*/ 324529 h 2391454"/>
                <a:gd name="connsiteX71" fmla="*/ 723900 w 2800350"/>
                <a:gd name="connsiteY71" fmla="*/ 381679 h 2391454"/>
                <a:gd name="connsiteX72" fmla="*/ 666750 w 2800350"/>
                <a:gd name="connsiteY72" fmla="*/ 419779 h 2391454"/>
                <a:gd name="connsiteX73" fmla="*/ 638175 w 2800350"/>
                <a:gd name="connsiteY73" fmla="*/ 438829 h 2391454"/>
                <a:gd name="connsiteX74" fmla="*/ 590550 w 2800350"/>
                <a:gd name="connsiteY74" fmla="*/ 486454 h 2391454"/>
                <a:gd name="connsiteX75" fmla="*/ 542925 w 2800350"/>
                <a:gd name="connsiteY75" fmla="*/ 505504 h 2391454"/>
                <a:gd name="connsiteX76" fmla="*/ 476250 w 2800350"/>
                <a:gd name="connsiteY76" fmla="*/ 562654 h 2391454"/>
                <a:gd name="connsiteX77" fmla="*/ 419100 w 2800350"/>
                <a:gd name="connsiteY77" fmla="*/ 629329 h 2391454"/>
                <a:gd name="connsiteX78" fmla="*/ 400050 w 2800350"/>
                <a:gd name="connsiteY78" fmla="*/ 657904 h 2391454"/>
                <a:gd name="connsiteX79" fmla="*/ 371475 w 2800350"/>
                <a:gd name="connsiteY79" fmla="*/ 686479 h 2391454"/>
                <a:gd name="connsiteX80" fmla="*/ 323850 w 2800350"/>
                <a:gd name="connsiteY80" fmla="*/ 762679 h 2391454"/>
                <a:gd name="connsiteX81" fmla="*/ 295275 w 2800350"/>
                <a:gd name="connsiteY81" fmla="*/ 800779 h 2391454"/>
                <a:gd name="connsiteX82" fmla="*/ 276225 w 2800350"/>
                <a:gd name="connsiteY82" fmla="*/ 838879 h 2391454"/>
                <a:gd name="connsiteX83" fmla="*/ 257175 w 2800350"/>
                <a:gd name="connsiteY83" fmla="*/ 896029 h 2391454"/>
                <a:gd name="connsiteX84" fmla="*/ 200025 w 2800350"/>
                <a:gd name="connsiteY84" fmla="*/ 972229 h 2391454"/>
                <a:gd name="connsiteX85" fmla="*/ 161925 w 2800350"/>
                <a:gd name="connsiteY85" fmla="*/ 1038904 h 2391454"/>
                <a:gd name="connsiteX86" fmla="*/ 133350 w 2800350"/>
                <a:gd name="connsiteY86" fmla="*/ 1105579 h 2391454"/>
                <a:gd name="connsiteX87" fmla="*/ 114300 w 2800350"/>
                <a:gd name="connsiteY87" fmla="*/ 1134154 h 2391454"/>
                <a:gd name="connsiteX88" fmla="*/ 85725 w 2800350"/>
                <a:gd name="connsiteY88" fmla="*/ 1229404 h 2391454"/>
                <a:gd name="connsiteX89" fmla="*/ 66675 w 2800350"/>
                <a:gd name="connsiteY89" fmla="*/ 1286554 h 2391454"/>
                <a:gd name="connsiteX90" fmla="*/ 47625 w 2800350"/>
                <a:gd name="connsiteY90" fmla="*/ 1372279 h 2391454"/>
                <a:gd name="connsiteX91" fmla="*/ 38100 w 2800350"/>
                <a:gd name="connsiteY91" fmla="*/ 1400854 h 2391454"/>
                <a:gd name="connsiteX92" fmla="*/ 0 w 2800350"/>
                <a:gd name="connsiteY92" fmla="*/ 1486579 h 2391454"/>
                <a:gd name="connsiteX93" fmla="*/ 9525 w 2800350"/>
                <a:gd name="connsiteY93" fmla="*/ 1648504 h 2391454"/>
                <a:gd name="connsiteX94" fmla="*/ 28575 w 2800350"/>
                <a:gd name="connsiteY94" fmla="*/ 1734229 h 2391454"/>
                <a:gd name="connsiteX95" fmla="*/ 47625 w 2800350"/>
                <a:gd name="connsiteY95" fmla="*/ 1819954 h 2391454"/>
                <a:gd name="connsiteX96" fmla="*/ 66675 w 2800350"/>
                <a:gd name="connsiteY96" fmla="*/ 1848529 h 2391454"/>
                <a:gd name="connsiteX97" fmla="*/ 95250 w 2800350"/>
                <a:gd name="connsiteY97" fmla="*/ 1924729 h 2391454"/>
                <a:gd name="connsiteX98" fmla="*/ 114300 w 2800350"/>
                <a:gd name="connsiteY98" fmla="*/ 1953304 h 2391454"/>
                <a:gd name="connsiteX99" fmla="*/ 161925 w 2800350"/>
                <a:gd name="connsiteY99" fmla="*/ 2077129 h 2391454"/>
                <a:gd name="connsiteX100" fmla="*/ 180975 w 2800350"/>
                <a:gd name="connsiteY100" fmla="*/ 2105704 h 2391454"/>
                <a:gd name="connsiteX101" fmla="*/ 247650 w 2800350"/>
                <a:gd name="connsiteY101" fmla="*/ 2172379 h 2391454"/>
                <a:gd name="connsiteX102" fmla="*/ 342900 w 2800350"/>
                <a:gd name="connsiteY102" fmla="*/ 2296204 h 2391454"/>
                <a:gd name="connsiteX103" fmla="*/ 400050 w 2800350"/>
                <a:gd name="connsiteY103" fmla="*/ 2353354 h 2391454"/>
                <a:gd name="connsiteX104" fmla="*/ 428625 w 2800350"/>
                <a:gd name="connsiteY104" fmla="*/ 2362879 h 2391454"/>
                <a:gd name="connsiteX105" fmla="*/ 457200 w 2800350"/>
                <a:gd name="connsiteY105" fmla="*/ 2381929 h 2391454"/>
                <a:gd name="connsiteX106" fmla="*/ 542925 w 2800350"/>
                <a:gd name="connsiteY106" fmla="*/ 2391454 h 2391454"/>
                <a:gd name="connsiteX107" fmla="*/ 628650 w 2800350"/>
                <a:gd name="connsiteY107" fmla="*/ 2381929 h 2391454"/>
                <a:gd name="connsiteX108" fmla="*/ 685800 w 2800350"/>
                <a:gd name="connsiteY108" fmla="*/ 2362879 h 2391454"/>
                <a:gd name="connsiteX109" fmla="*/ 714375 w 2800350"/>
                <a:gd name="connsiteY109" fmla="*/ 2353354 h 2391454"/>
                <a:gd name="connsiteX110" fmla="*/ 762000 w 2800350"/>
                <a:gd name="connsiteY110" fmla="*/ 2343829 h 2391454"/>
                <a:gd name="connsiteX111" fmla="*/ 857250 w 2800350"/>
                <a:gd name="connsiteY111" fmla="*/ 2277154 h 2391454"/>
                <a:gd name="connsiteX112" fmla="*/ 885825 w 2800350"/>
                <a:gd name="connsiteY112" fmla="*/ 2258104 h 2391454"/>
                <a:gd name="connsiteX113" fmla="*/ 914400 w 2800350"/>
                <a:gd name="connsiteY113" fmla="*/ 2248579 h 2391454"/>
                <a:gd name="connsiteX114" fmla="*/ 942975 w 2800350"/>
                <a:gd name="connsiteY114" fmla="*/ 2229529 h 2391454"/>
                <a:gd name="connsiteX115" fmla="*/ 1038225 w 2800350"/>
                <a:gd name="connsiteY115" fmla="*/ 2210479 h 2391454"/>
                <a:gd name="connsiteX116" fmla="*/ 1076325 w 2800350"/>
                <a:gd name="connsiteY116" fmla="*/ 2200954 h 2391454"/>
                <a:gd name="connsiteX117" fmla="*/ 1190625 w 2800350"/>
                <a:gd name="connsiteY117" fmla="*/ 2210479 h 2391454"/>
                <a:gd name="connsiteX118" fmla="*/ 1247775 w 2800350"/>
                <a:gd name="connsiteY118" fmla="*/ 2229529 h 2391454"/>
                <a:gd name="connsiteX119" fmla="*/ 1390650 w 2800350"/>
                <a:gd name="connsiteY119" fmla="*/ 2277154 h 2391454"/>
                <a:gd name="connsiteX120" fmla="*/ 1419225 w 2800350"/>
                <a:gd name="connsiteY120" fmla="*/ 2286679 h 2391454"/>
                <a:gd name="connsiteX121" fmla="*/ 1447800 w 2800350"/>
                <a:gd name="connsiteY121" fmla="*/ 2296204 h 2391454"/>
                <a:gd name="connsiteX122" fmla="*/ 1485900 w 2800350"/>
                <a:gd name="connsiteY122" fmla="*/ 2305729 h 2391454"/>
                <a:gd name="connsiteX123" fmla="*/ 1533525 w 2800350"/>
                <a:gd name="connsiteY123" fmla="*/ 2315254 h 2391454"/>
                <a:gd name="connsiteX124" fmla="*/ 1562100 w 2800350"/>
                <a:gd name="connsiteY124" fmla="*/ 2324779 h 2391454"/>
                <a:gd name="connsiteX125" fmla="*/ 1638300 w 2800350"/>
                <a:gd name="connsiteY125" fmla="*/ 2315254 h 2391454"/>
                <a:gd name="connsiteX126" fmla="*/ 1724025 w 2800350"/>
                <a:gd name="connsiteY126" fmla="*/ 2296204 h 239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2800350" h="2391454">
                  <a:moveTo>
                    <a:pt x="1724025" y="2296204"/>
                  </a:moveTo>
                  <a:lnTo>
                    <a:pt x="1724025" y="2296204"/>
                  </a:lnTo>
                  <a:cubicBezTo>
                    <a:pt x="1819015" y="2306758"/>
                    <a:pt x="1826984" y="2313034"/>
                    <a:pt x="1933575" y="2296204"/>
                  </a:cubicBezTo>
                  <a:cubicBezTo>
                    <a:pt x="2005406" y="2284862"/>
                    <a:pt x="1971839" y="2281834"/>
                    <a:pt x="2019300" y="2258104"/>
                  </a:cubicBezTo>
                  <a:cubicBezTo>
                    <a:pt x="2028280" y="2253614"/>
                    <a:pt x="2038895" y="2253069"/>
                    <a:pt x="2047875" y="2248579"/>
                  </a:cubicBezTo>
                  <a:cubicBezTo>
                    <a:pt x="2121733" y="2211650"/>
                    <a:pt x="2033201" y="2243945"/>
                    <a:pt x="2105025" y="2220004"/>
                  </a:cubicBezTo>
                  <a:cubicBezTo>
                    <a:pt x="2137913" y="2187116"/>
                    <a:pt x="2133664" y="2194059"/>
                    <a:pt x="2162175" y="2153329"/>
                  </a:cubicBezTo>
                  <a:cubicBezTo>
                    <a:pt x="2175305" y="2134572"/>
                    <a:pt x="2193035" y="2117899"/>
                    <a:pt x="2200275" y="2096179"/>
                  </a:cubicBezTo>
                  <a:cubicBezTo>
                    <a:pt x="2206096" y="2078716"/>
                    <a:pt x="2217792" y="2026921"/>
                    <a:pt x="2238375" y="2010454"/>
                  </a:cubicBezTo>
                  <a:cubicBezTo>
                    <a:pt x="2246215" y="2004182"/>
                    <a:pt x="2258173" y="2005805"/>
                    <a:pt x="2266950" y="2000929"/>
                  </a:cubicBezTo>
                  <a:cubicBezTo>
                    <a:pt x="2286964" y="1989810"/>
                    <a:pt x="2324100" y="1962829"/>
                    <a:pt x="2324100" y="1962829"/>
                  </a:cubicBezTo>
                  <a:cubicBezTo>
                    <a:pt x="2327275" y="1953304"/>
                    <a:pt x="2326525" y="1941354"/>
                    <a:pt x="2333625" y="1934254"/>
                  </a:cubicBezTo>
                  <a:cubicBezTo>
                    <a:pt x="2340725" y="1927154"/>
                    <a:pt x="2356364" y="1932899"/>
                    <a:pt x="2362200" y="1924729"/>
                  </a:cubicBezTo>
                  <a:cubicBezTo>
                    <a:pt x="2373872" y="1908389"/>
                    <a:pt x="2377312" y="1887270"/>
                    <a:pt x="2381250" y="1867579"/>
                  </a:cubicBezTo>
                  <a:cubicBezTo>
                    <a:pt x="2400615" y="1770753"/>
                    <a:pt x="2380774" y="1859720"/>
                    <a:pt x="2400300" y="1791379"/>
                  </a:cubicBezTo>
                  <a:cubicBezTo>
                    <a:pt x="2403896" y="1778792"/>
                    <a:pt x="2406063" y="1765818"/>
                    <a:pt x="2409825" y="1753279"/>
                  </a:cubicBezTo>
                  <a:cubicBezTo>
                    <a:pt x="2415595" y="1734045"/>
                    <a:pt x="2417736" y="1712837"/>
                    <a:pt x="2428875" y="1696129"/>
                  </a:cubicBezTo>
                  <a:cubicBezTo>
                    <a:pt x="2441575" y="1677079"/>
                    <a:pt x="2459735" y="1660699"/>
                    <a:pt x="2466975" y="1638979"/>
                  </a:cubicBezTo>
                  <a:cubicBezTo>
                    <a:pt x="2470150" y="1629454"/>
                    <a:pt x="2470931" y="1618758"/>
                    <a:pt x="2476500" y="1610404"/>
                  </a:cubicBezTo>
                  <a:cubicBezTo>
                    <a:pt x="2483972" y="1599196"/>
                    <a:pt x="2496805" y="1592462"/>
                    <a:pt x="2505075" y="1581829"/>
                  </a:cubicBezTo>
                  <a:cubicBezTo>
                    <a:pt x="2564912" y="1504896"/>
                    <a:pt x="2516432" y="1542508"/>
                    <a:pt x="2571750" y="1505629"/>
                  </a:cubicBezTo>
                  <a:cubicBezTo>
                    <a:pt x="2588683" y="1480229"/>
                    <a:pt x="2593988" y="1468224"/>
                    <a:pt x="2619375" y="1448479"/>
                  </a:cubicBezTo>
                  <a:lnTo>
                    <a:pt x="2705100" y="1391329"/>
                  </a:lnTo>
                  <a:lnTo>
                    <a:pt x="2733675" y="1372279"/>
                  </a:lnTo>
                  <a:lnTo>
                    <a:pt x="2762250" y="1353229"/>
                  </a:lnTo>
                  <a:cubicBezTo>
                    <a:pt x="2786191" y="1281405"/>
                    <a:pt x="2753896" y="1369937"/>
                    <a:pt x="2790825" y="1296079"/>
                  </a:cubicBezTo>
                  <a:cubicBezTo>
                    <a:pt x="2795315" y="1287099"/>
                    <a:pt x="2797175" y="1277029"/>
                    <a:pt x="2800350" y="1267504"/>
                  </a:cubicBezTo>
                  <a:cubicBezTo>
                    <a:pt x="2797175" y="1194479"/>
                    <a:pt x="2795854" y="1121350"/>
                    <a:pt x="2790825" y="1048429"/>
                  </a:cubicBezTo>
                  <a:cubicBezTo>
                    <a:pt x="2786918" y="991782"/>
                    <a:pt x="2783628" y="1004191"/>
                    <a:pt x="2771775" y="962704"/>
                  </a:cubicBezTo>
                  <a:cubicBezTo>
                    <a:pt x="2742886" y="861592"/>
                    <a:pt x="2786987" y="997393"/>
                    <a:pt x="2743200" y="876979"/>
                  </a:cubicBezTo>
                  <a:cubicBezTo>
                    <a:pt x="2736338" y="858108"/>
                    <a:pt x="2735289" y="836537"/>
                    <a:pt x="2724150" y="819829"/>
                  </a:cubicBezTo>
                  <a:cubicBezTo>
                    <a:pt x="2717800" y="810304"/>
                    <a:pt x="2710220" y="801493"/>
                    <a:pt x="2705100" y="791254"/>
                  </a:cubicBezTo>
                  <a:cubicBezTo>
                    <a:pt x="2700610" y="782274"/>
                    <a:pt x="2700065" y="771659"/>
                    <a:pt x="2695575" y="762679"/>
                  </a:cubicBezTo>
                  <a:cubicBezTo>
                    <a:pt x="2690455" y="752440"/>
                    <a:pt x="2681645" y="744343"/>
                    <a:pt x="2676525" y="734104"/>
                  </a:cubicBezTo>
                  <a:cubicBezTo>
                    <a:pt x="2637090" y="655234"/>
                    <a:pt x="2702545" y="758846"/>
                    <a:pt x="2647950" y="676954"/>
                  </a:cubicBezTo>
                  <a:cubicBezTo>
                    <a:pt x="2644898" y="664747"/>
                    <a:pt x="2635732" y="623944"/>
                    <a:pt x="2628900" y="610279"/>
                  </a:cubicBezTo>
                  <a:cubicBezTo>
                    <a:pt x="2623780" y="600040"/>
                    <a:pt x="2614499" y="592165"/>
                    <a:pt x="2609850" y="581704"/>
                  </a:cubicBezTo>
                  <a:cubicBezTo>
                    <a:pt x="2601695" y="563354"/>
                    <a:pt x="2599780" y="542515"/>
                    <a:pt x="2590800" y="524554"/>
                  </a:cubicBezTo>
                  <a:cubicBezTo>
                    <a:pt x="2584450" y="511854"/>
                    <a:pt x="2576736" y="499749"/>
                    <a:pt x="2571750" y="486454"/>
                  </a:cubicBezTo>
                  <a:cubicBezTo>
                    <a:pt x="2546180" y="418266"/>
                    <a:pt x="2581748" y="477756"/>
                    <a:pt x="2543175" y="410254"/>
                  </a:cubicBezTo>
                  <a:cubicBezTo>
                    <a:pt x="2537495" y="400315"/>
                    <a:pt x="2533064" y="388830"/>
                    <a:pt x="2524125" y="381679"/>
                  </a:cubicBezTo>
                  <a:cubicBezTo>
                    <a:pt x="2516285" y="375407"/>
                    <a:pt x="2505075" y="375329"/>
                    <a:pt x="2495550" y="372154"/>
                  </a:cubicBezTo>
                  <a:cubicBezTo>
                    <a:pt x="2492375" y="362629"/>
                    <a:pt x="2491594" y="351933"/>
                    <a:pt x="2486025" y="343579"/>
                  </a:cubicBezTo>
                  <a:cubicBezTo>
                    <a:pt x="2471357" y="321577"/>
                    <a:pt x="2449960" y="310011"/>
                    <a:pt x="2428875" y="295954"/>
                  </a:cubicBezTo>
                  <a:cubicBezTo>
                    <a:pt x="2410332" y="240324"/>
                    <a:pt x="2433859" y="291413"/>
                    <a:pt x="2390775" y="248329"/>
                  </a:cubicBezTo>
                  <a:cubicBezTo>
                    <a:pt x="2382680" y="240234"/>
                    <a:pt x="2379820" y="227849"/>
                    <a:pt x="2371725" y="219754"/>
                  </a:cubicBezTo>
                  <a:cubicBezTo>
                    <a:pt x="2363630" y="211659"/>
                    <a:pt x="2351944" y="208033"/>
                    <a:pt x="2343150" y="200704"/>
                  </a:cubicBezTo>
                  <a:cubicBezTo>
                    <a:pt x="2311552" y="174372"/>
                    <a:pt x="2321473" y="170816"/>
                    <a:pt x="2286000" y="153079"/>
                  </a:cubicBezTo>
                  <a:cubicBezTo>
                    <a:pt x="2277020" y="148589"/>
                    <a:pt x="2266405" y="148044"/>
                    <a:pt x="2257425" y="143554"/>
                  </a:cubicBezTo>
                  <a:cubicBezTo>
                    <a:pt x="2247186" y="138434"/>
                    <a:pt x="2239311" y="129153"/>
                    <a:pt x="2228850" y="124504"/>
                  </a:cubicBezTo>
                  <a:cubicBezTo>
                    <a:pt x="2210500" y="116349"/>
                    <a:pt x="2190750" y="111804"/>
                    <a:pt x="2171700" y="105454"/>
                  </a:cubicBezTo>
                  <a:lnTo>
                    <a:pt x="2114550" y="86404"/>
                  </a:lnTo>
                  <a:lnTo>
                    <a:pt x="2028825" y="57829"/>
                  </a:lnTo>
                  <a:cubicBezTo>
                    <a:pt x="2007487" y="50716"/>
                    <a:pt x="1984362" y="42196"/>
                    <a:pt x="1962150" y="38779"/>
                  </a:cubicBezTo>
                  <a:cubicBezTo>
                    <a:pt x="1933733" y="34407"/>
                    <a:pt x="1905000" y="32429"/>
                    <a:pt x="1876425" y="29254"/>
                  </a:cubicBezTo>
                  <a:cubicBezTo>
                    <a:pt x="1854200" y="22904"/>
                    <a:pt x="1832723" y="12757"/>
                    <a:pt x="1809750" y="10204"/>
                  </a:cubicBezTo>
                  <a:cubicBezTo>
                    <a:pt x="1653365" y="-7172"/>
                    <a:pt x="1614698" y="964"/>
                    <a:pt x="1466850" y="10204"/>
                  </a:cubicBezTo>
                  <a:lnTo>
                    <a:pt x="1381125" y="38779"/>
                  </a:lnTo>
                  <a:cubicBezTo>
                    <a:pt x="1371600" y="41954"/>
                    <a:pt x="1360904" y="42735"/>
                    <a:pt x="1352550" y="48304"/>
                  </a:cubicBezTo>
                  <a:cubicBezTo>
                    <a:pt x="1343025" y="54654"/>
                    <a:pt x="1334497" y="62845"/>
                    <a:pt x="1323975" y="67354"/>
                  </a:cubicBezTo>
                  <a:cubicBezTo>
                    <a:pt x="1281249" y="85665"/>
                    <a:pt x="1294371" y="67868"/>
                    <a:pt x="1257300" y="86404"/>
                  </a:cubicBezTo>
                  <a:cubicBezTo>
                    <a:pt x="1247061" y="91524"/>
                    <a:pt x="1239186" y="100805"/>
                    <a:pt x="1228725" y="105454"/>
                  </a:cubicBezTo>
                  <a:cubicBezTo>
                    <a:pt x="1210375" y="113609"/>
                    <a:pt x="1190625" y="118154"/>
                    <a:pt x="1171575" y="124504"/>
                  </a:cubicBezTo>
                  <a:cubicBezTo>
                    <a:pt x="1162050" y="127679"/>
                    <a:pt x="1151354" y="128460"/>
                    <a:pt x="1143000" y="134029"/>
                  </a:cubicBezTo>
                  <a:cubicBezTo>
                    <a:pt x="1123950" y="146729"/>
                    <a:pt x="1108062" y="166576"/>
                    <a:pt x="1085850" y="172129"/>
                  </a:cubicBezTo>
                  <a:cubicBezTo>
                    <a:pt x="1073150" y="175304"/>
                    <a:pt x="1059834" y="176619"/>
                    <a:pt x="1047750" y="181654"/>
                  </a:cubicBezTo>
                  <a:cubicBezTo>
                    <a:pt x="1021536" y="192576"/>
                    <a:pt x="998491" y="210774"/>
                    <a:pt x="971550" y="219754"/>
                  </a:cubicBezTo>
                  <a:cubicBezTo>
                    <a:pt x="962025" y="222929"/>
                    <a:pt x="951752" y="224403"/>
                    <a:pt x="942975" y="229279"/>
                  </a:cubicBezTo>
                  <a:cubicBezTo>
                    <a:pt x="922961" y="240398"/>
                    <a:pt x="906303" y="257140"/>
                    <a:pt x="885825" y="267379"/>
                  </a:cubicBezTo>
                  <a:cubicBezTo>
                    <a:pt x="770690" y="324946"/>
                    <a:pt x="913392" y="251627"/>
                    <a:pt x="819150" y="305479"/>
                  </a:cubicBezTo>
                  <a:cubicBezTo>
                    <a:pt x="806822" y="312524"/>
                    <a:pt x="792138" y="315659"/>
                    <a:pt x="781050" y="324529"/>
                  </a:cubicBezTo>
                  <a:cubicBezTo>
                    <a:pt x="760013" y="341359"/>
                    <a:pt x="746316" y="366735"/>
                    <a:pt x="723900" y="381679"/>
                  </a:cubicBezTo>
                  <a:lnTo>
                    <a:pt x="666750" y="419779"/>
                  </a:lnTo>
                  <a:cubicBezTo>
                    <a:pt x="657225" y="426129"/>
                    <a:pt x="646270" y="430734"/>
                    <a:pt x="638175" y="438829"/>
                  </a:cubicBezTo>
                  <a:cubicBezTo>
                    <a:pt x="622300" y="454704"/>
                    <a:pt x="608942" y="473579"/>
                    <a:pt x="590550" y="486454"/>
                  </a:cubicBezTo>
                  <a:cubicBezTo>
                    <a:pt x="576543" y="496259"/>
                    <a:pt x="557871" y="497201"/>
                    <a:pt x="542925" y="505504"/>
                  </a:cubicBezTo>
                  <a:cubicBezTo>
                    <a:pt x="520536" y="517942"/>
                    <a:pt x="493575" y="543404"/>
                    <a:pt x="476250" y="562654"/>
                  </a:cubicBezTo>
                  <a:cubicBezTo>
                    <a:pt x="456668" y="584412"/>
                    <a:pt x="437386" y="606471"/>
                    <a:pt x="419100" y="629329"/>
                  </a:cubicBezTo>
                  <a:cubicBezTo>
                    <a:pt x="411949" y="638268"/>
                    <a:pt x="407379" y="649110"/>
                    <a:pt x="400050" y="657904"/>
                  </a:cubicBezTo>
                  <a:cubicBezTo>
                    <a:pt x="391426" y="668252"/>
                    <a:pt x="380099" y="676131"/>
                    <a:pt x="371475" y="686479"/>
                  </a:cubicBezTo>
                  <a:cubicBezTo>
                    <a:pt x="359635" y="700686"/>
                    <a:pt x="330046" y="753385"/>
                    <a:pt x="323850" y="762679"/>
                  </a:cubicBezTo>
                  <a:cubicBezTo>
                    <a:pt x="315044" y="775888"/>
                    <a:pt x="303689" y="787317"/>
                    <a:pt x="295275" y="800779"/>
                  </a:cubicBezTo>
                  <a:cubicBezTo>
                    <a:pt x="287750" y="812820"/>
                    <a:pt x="281498" y="825696"/>
                    <a:pt x="276225" y="838879"/>
                  </a:cubicBezTo>
                  <a:cubicBezTo>
                    <a:pt x="268767" y="857523"/>
                    <a:pt x="269223" y="879965"/>
                    <a:pt x="257175" y="896029"/>
                  </a:cubicBezTo>
                  <a:cubicBezTo>
                    <a:pt x="238125" y="921429"/>
                    <a:pt x="214224" y="943831"/>
                    <a:pt x="200025" y="972229"/>
                  </a:cubicBezTo>
                  <a:cubicBezTo>
                    <a:pt x="142458" y="1087364"/>
                    <a:pt x="215777" y="944662"/>
                    <a:pt x="161925" y="1038904"/>
                  </a:cubicBezTo>
                  <a:cubicBezTo>
                    <a:pt x="82643" y="1177647"/>
                    <a:pt x="186780" y="998718"/>
                    <a:pt x="133350" y="1105579"/>
                  </a:cubicBezTo>
                  <a:cubicBezTo>
                    <a:pt x="128230" y="1115818"/>
                    <a:pt x="120650" y="1124629"/>
                    <a:pt x="114300" y="1134154"/>
                  </a:cubicBezTo>
                  <a:cubicBezTo>
                    <a:pt x="99905" y="1191735"/>
                    <a:pt x="108915" y="1159835"/>
                    <a:pt x="85725" y="1229404"/>
                  </a:cubicBezTo>
                  <a:cubicBezTo>
                    <a:pt x="79375" y="1248454"/>
                    <a:pt x="70613" y="1266863"/>
                    <a:pt x="66675" y="1286554"/>
                  </a:cubicBezTo>
                  <a:cubicBezTo>
                    <a:pt x="60128" y="1319290"/>
                    <a:pt x="56593" y="1340892"/>
                    <a:pt x="47625" y="1372279"/>
                  </a:cubicBezTo>
                  <a:cubicBezTo>
                    <a:pt x="44867" y="1381933"/>
                    <a:pt x="42178" y="1391679"/>
                    <a:pt x="38100" y="1400854"/>
                  </a:cubicBezTo>
                  <a:cubicBezTo>
                    <a:pt x="-5987" y="1500049"/>
                    <a:pt x="21456" y="1422211"/>
                    <a:pt x="0" y="1486579"/>
                  </a:cubicBezTo>
                  <a:cubicBezTo>
                    <a:pt x="3175" y="1540554"/>
                    <a:pt x="4630" y="1594658"/>
                    <a:pt x="9525" y="1648504"/>
                  </a:cubicBezTo>
                  <a:cubicBezTo>
                    <a:pt x="11735" y="1672812"/>
                    <a:pt x="23115" y="1709657"/>
                    <a:pt x="28575" y="1734229"/>
                  </a:cubicBezTo>
                  <a:cubicBezTo>
                    <a:pt x="30661" y="1743618"/>
                    <a:pt x="42264" y="1807446"/>
                    <a:pt x="47625" y="1819954"/>
                  </a:cubicBezTo>
                  <a:cubicBezTo>
                    <a:pt x="52134" y="1830476"/>
                    <a:pt x="60325" y="1839004"/>
                    <a:pt x="66675" y="1848529"/>
                  </a:cubicBezTo>
                  <a:cubicBezTo>
                    <a:pt x="77093" y="1890199"/>
                    <a:pt x="73113" y="1885989"/>
                    <a:pt x="95250" y="1924729"/>
                  </a:cubicBezTo>
                  <a:cubicBezTo>
                    <a:pt x="100930" y="1934668"/>
                    <a:pt x="109897" y="1942737"/>
                    <a:pt x="114300" y="1953304"/>
                  </a:cubicBezTo>
                  <a:cubicBezTo>
                    <a:pt x="151354" y="2042233"/>
                    <a:pt x="127524" y="2016928"/>
                    <a:pt x="161925" y="2077129"/>
                  </a:cubicBezTo>
                  <a:cubicBezTo>
                    <a:pt x="167605" y="2087068"/>
                    <a:pt x="173317" y="2097195"/>
                    <a:pt x="180975" y="2105704"/>
                  </a:cubicBezTo>
                  <a:cubicBezTo>
                    <a:pt x="202001" y="2129066"/>
                    <a:pt x="230215" y="2146227"/>
                    <a:pt x="247650" y="2172379"/>
                  </a:cubicBezTo>
                  <a:cubicBezTo>
                    <a:pt x="290716" y="2236979"/>
                    <a:pt x="285260" y="2233761"/>
                    <a:pt x="342900" y="2296204"/>
                  </a:cubicBezTo>
                  <a:cubicBezTo>
                    <a:pt x="361173" y="2316000"/>
                    <a:pt x="374492" y="2344835"/>
                    <a:pt x="400050" y="2353354"/>
                  </a:cubicBezTo>
                  <a:cubicBezTo>
                    <a:pt x="409575" y="2356529"/>
                    <a:pt x="419645" y="2358389"/>
                    <a:pt x="428625" y="2362879"/>
                  </a:cubicBezTo>
                  <a:cubicBezTo>
                    <a:pt x="438864" y="2367999"/>
                    <a:pt x="446094" y="2379153"/>
                    <a:pt x="457200" y="2381929"/>
                  </a:cubicBezTo>
                  <a:cubicBezTo>
                    <a:pt x="485092" y="2388902"/>
                    <a:pt x="514350" y="2388279"/>
                    <a:pt x="542925" y="2391454"/>
                  </a:cubicBezTo>
                  <a:cubicBezTo>
                    <a:pt x="571500" y="2388279"/>
                    <a:pt x="600457" y="2387568"/>
                    <a:pt x="628650" y="2381929"/>
                  </a:cubicBezTo>
                  <a:cubicBezTo>
                    <a:pt x="648341" y="2377991"/>
                    <a:pt x="666750" y="2369229"/>
                    <a:pt x="685800" y="2362879"/>
                  </a:cubicBezTo>
                  <a:cubicBezTo>
                    <a:pt x="695325" y="2359704"/>
                    <a:pt x="704530" y="2355323"/>
                    <a:pt x="714375" y="2353354"/>
                  </a:cubicBezTo>
                  <a:lnTo>
                    <a:pt x="762000" y="2343829"/>
                  </a:lnTo>
                  <a:cubicBezTo>
                    <a:pt x="818416" y="2301517"/>
                    <a:pt x="786891" y="2324060"/>
                    <a:pt x="857250" y="2277154"/>
                  </a:cubicBezTo>
                  <a:cubicBezTo>
                    <a:pt x="866775" y="2270804"/>
                    <a:pt x="874965" y="2261724"/>
                    <a:pt x="885825" y="2258104"/>
                  </a:cubicBezTo>
                  <a:cubicBezTo>
                    <a:pt x="895350" y="2254929"/>
                    <a:pt x="905420" y="2253069"/>
                    <a:pt x="914400" y="2248579"/>
                  </a:cubicBezTo>
                  <a:cubicBezTo>
                    <a:pt x="924639" y="2243459"/>
                    <a:pt x="932034" y="2232896"/>
                    <a:pt x="942975" y="2229529"/>
                  </a:cubicBezTo>
                  <a:cubicBezTo>
                    <a:pt x="973922" y="2220007"/>
                    <a:pt x="1006565" y="2217263"/>
                    <a:pt x="1038225" y="2210479"/>
                  </a:cubicBezTo>
                  <a:cubicBezTo>
                    <a:pt x="1051025" y="2207736"/>
                    <a:pt x="1063625" y="2204129"/>
                    <a:pt x="1076325" y="2200954"/>
                  </a:cubicBezTo>
                  <a:cubicBezTo>
                    <a:pt x="1114425" y="2204129"/>
                    <a:pt x="1152913" y="2204194"/>
                    <a:pt x="1190625" y="2210479"/>
                  </a:cubicBezTo>
                  <a:cubicBezTo>
                    <a:pt x="1210432" y="2213780"/>
                    <a:pt x="1228725" y="2223179"/>
                    <a:pt x="1247775" y="2229529"/>
                  </a:cubicBezTo>
                  <a:lnTo>
                    <a:pt x="1390650" y="2277154"/>
                  </a:lnTo>
                  <a:lnTo>
                    <a:pt x="1419225" y="2286679"/>
                  </a:lnTo>
                  <a:cubicBezTo>
                    <a:pt x="1428750" y="2289854"/>
                    <a:pt x="1438060" y="2293769"/>
                    <a:pt x="1447800" y="2296204"/>
                  </a:cubicBezTo>
                  <a:cubicBezTo>
                    <a:pt x="1460500" y="2299379"/>
                    <a:pt x="1473121" y="2302889"/>
                    <a:pt x="1485900" y="2305729"/>
                  </a:cubicBezTo>
                  <a:cubicBezTo>
                    <a:pt x="1501704" y="2309241"/>
                    <a:pt x="1517819" y="2311327"/>
                    <a:pt x="1533525" y="2315254"/>
                  </a:cubicBezTo>
                  <a:cubicBezTo>
                    <a:pt x="1543265" y="2317689"/>
                    <a:pt x="1552575" y="2321604"/>
                    <a:pt x="1562100" y="2324779"/>
                  </a:cubicBezTo>
                  <a:lnTo>
                    <a:pt x="1638300" y="2315254"/>
                  </a:lnTo>
                  <a:cubicBezTo>
                    <a:pt x="1719840" y="2304382"/>
                    <a:pt x="1709738" y="2299379"/>
                    <a:pt x="1724025" y="2296204"/>
                  </a:cubicBezTo>
                  <a:close/>
                </a:path>
              </a:pathLst>
            </a:custGeom>
            <a:pattFill prst="lgGrid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1379822">
              <a:off x="6789298" y="3405298"/>
              <a:ext cx="778023" cy="1389463"/>
            </a:xfrm>
            <a:custGeom>
              <a:avLst/>
              <a:gdLst>
                <a:gd name="connsiteX0" fmla="*/ 1724025 w 2800350"/>
                <a:gd name="connsiteY0" fmla="*/ 2296204 h 2391454"/>
                <a:gd name="connsiteX1" fmla="*/ 1724025 w 2800350"/>
                <a:gd name="connsiteY1" fmla="*/ 2296204 h 2391454"/>
                <a:gd name="connsiteX2" fmla="*/ 1933575 w 2800350"/>
                <a:gd name="connsiteY2" fmla="*/ 2296204 h 2391454"/>
                <a:gd name="connsiteX3" fmla="*/ 2019300 w 2800350"/>
                <a:gd name="connsiteY3" fmla="*/ 2258104 h 2391454"/>
                <a:gd name="connsiteX4" fmla="*/ 2047875 w 2800350"/>
                <a:gd name="connsiteY4" fmla="*/ 2248579 h 2391454"/>
                <a:gd name="connsiteX5" fmla="*/ 2105025 w 2800350"/>
                <a:gd name="connsiteY5" fmla="*/ 2220004 h 2391454"/>
                <a:gd name="connsiteX6" fmla="*/ 2162175 w 2800350"/>
                <a:gd name="connsiteY6" fmla="*/ 2153329 h 2391454"/>
                <a:gd name="connsiteX7" fmla="*/ 2200275 w 2800350"/>
                <a:gd name="connsiteY7" fmla="*/ 2096179 h 2391454"/>
                <a:gd name="connsiteX8" fmla="*/ 2238375 w 2800350"/>
                <a:gd name="connsiteY8" fmla="*/ 2010454 h 2391454"/>
                <a:gd name="connsiteX9" fmla="*/ 2266950 w 2800350"/>
                <a:gd name="connsiteY9" fmla="*/ 2000929 h 2391454"/>
                <a:gd name="connsiteX10" fmla="*/ 2324100 w 2800350"/>
                <a:gd name="connsiteY10" fmla="*/ 1962829 h 2391454"/>
                <a:gd name="connsiteX11" fmla="*/ 2333625 w 2800350"/>
                <a:gd name="connsiteY11" fmla="*/ 1934254 h 2391454"/>
                <a:gd name="connsiteX12" fmla="*/ 2362200 w 2800350"/>
                <a:gd name="connsiteY12" fmla="*/ 1924729 h 2391454"/>
                <a:gd name="connsiteX13" fmla="*/ 2381250 w 2800350"/>
                <a:gd name="connsiteY13" fmla="*/ 1867579 h 2391454"/>
                <a:gd name="connsiteX14" fmla="*/ 2400300 w 2800350"/>
                <a:gd name="connsiteY14" fmla="*/ 1791379 h 2391454"/>
                <a:gd name="connsiteX15" fmla="*/ 2409825 w 2800350"/>
                <a:gd name="connsiteY15" fmla="*/ 1753279 h 2391454"/>
                <a:gd name="connsiteX16" fmla="*/ 2428875 w 2800350"/>
                <a:gd name="connsiteY16" fmla="*/ 1696129 h 2391454"/>
                <a:gd name="connsiteX17" fmla="*/ 2466975 w 2800350"/>
                <a:gd name="connsiteY17" fmla="*/ 1638979 h 2391454"/>
                <a:gd name="connsiteX18" fmla="*/ 2476500 w 2800350"/>
                <a:gd name="connsiteY18" fmla="*/ 1610404 h 2391454"/>
                <a:gd name="connsiteX19" fmla="*/ 2505075 w 2800350"/>
                <a:gd name="connsiteY19" fmla="*/ 1581829 h 2391454"/>
                <a:gd name="connsiteX20" fmla="*/ 2571750 w 2800350"/>
                <a:gd name="connsiteY20" fmla="*/ 1505629 h 2391454"/>
                <a:gd name="connsiteX21" fmla="*/ 2619375 w 2800350"/>
                <a:gd name="connsiteY21" fmla="*/ 1448479 h 2391454"/>
                <a:gd name="connsiteX22" fmla="*/ 2705100 w 2800350"/>
                <a:gd name="connsiteY22" fmla="*/ 1391329 h 2391454"/>
                <a:gd name="connsiteX23" fmla="*/ 2733675 w 2800350"/>
                <a:gd name="connsiteY23" fmla="*/ 1372279 h 2391454"/>
                <a:gd name="connsiteX24" fmla="*/ 2762250 w 2800350"/>
                <a:gd name="connsiteY24" fmla="*/ 1353229 h 2391454"/>
                <a:gd name="connsiteX25" fmla="*/ 2790825 w 2800350"/>
                <a:gd name="connsiteY25" fmla="*/ 1296079 h 2391454"/>
                <a:gd name="connsiteX26" fmla="*/ 2800350 w 2800350"/>
                <a:gd name="connsiteY26" fmla="*/ 1267504 h 2391454"/>
                <a:gd name="connsiteX27" fmla="*/ 2790825 w 2800350"/>
                <a:gd name="connsiteY27" fmla="*/ 1048429 h 2391454"/>
                <a:gd name="connsiteX28" fmla="*/ 2771775 w 2800350"/>
                <a:gd name="connsiteY28" fmla="*/ 962704 h 2391454"/>
                <a:gd name="connsiteX29" fmla="*/ 2743200 w 2800350"/>
                <a:gd name="connsiteY29" fmla="*/ 876979 h 2391454"/>
                <a:gd name="connsiteX30" fmla="*/ 2724150 w 2800350"/>
                <a:gd name="connsiteY30" fmla="*/ 819829 h 2391454"/>
                <a:gd name="connsiteX31" fmla="*/ 2705100 w 2800350"/>
                <a:gd name="connsiteY31" fmla="*/ 791254 h 2391454"/>
                <a:gd name="connsiteX32" fmla="*/ 2695575 w 2800350"/>
                <a:gd name="connsiteY32" fmla="*/ 762679 h 2391454"/>
                <a:gd name="connsiteX33" fmla="*/ 2676525 w 2800350"/>
                <a:gd name="connsiteY33" fmla="*/ 734104 h 2391454"/>
                <a:gd name="connsiteX34" fmla="*/ 2647950 w 2800350"/>
                <a:gd name="connsiteY34" fmla="*/ 676954 h 2391454"/>
                <a:gd name="connsiteX35" fmla="*/ 2628900 w 2800350"/>
                <a:gd name="connsiteY35" fmla="*/ 610279 h 2391454"/>
                <a:gd name="connsiteX36" fmla="*/ 2609850 w 2800350"/>
                <a:gd name="connsiteY36" fmla="*/ 581704 h 2391454"/>
                <a:gd name="connsiteX37" fmla="*/ 2590800 w 2800350"/>
                <a:gd name="connsiteY37" fmla="*/ 524554 h 2391454"/>
                <a:gd name="connsiteX38" fmla="*/ 2571750 w 2800350"/>
                <a:gd name="connsiteY38" fmla="*/ 486454 h 2391454"/>
                <a:gd name="connsiteX39" fmla="*/ 2543175 w 2800350"/>
                <a:gd name="connsiteY39" fmla="*/ 410254 h 2391454"/>
                <a:gd name="connsiteX40" fmla="*/ 2524125 w 2800350"/>
                <a:gd name="connsiteY40" fmla="*/ 381679 h 2391454"/>
                <a:gd name="connsiteX41" fmla="*/ 2495550 w 2800350"/>
                <a:gd name="connsiteY41" fmla="*/ 372154 h 2391454"/>
                <a:gd name="connsiteX42" fmla="*/ 2486025 w 2800350"/>
                <a:gd name="connsiteY42" fmla="*/ 343579 h 2391454"/>
                <a:gd name="connsiteX43" fmla="*/ 2428875 w 2800350"/>
                <a:gd name="connsiteY43" fmla="*/ 295954 h 2391454"/>
                <a:gd name="connsiteX44" fmla="*/ 2390775 w 2800350"/>
                <a:gd name="connsiteY44" fmla="*/ 248329 h 2391454"/>
                <a:gd name="connsiteX45" fmla="*/ 2371725 w 2800350"/>
                <a:gd name="connsiteY45" fmla="*/ 219754 h 2391454"/>
                <a:gd name="connsiteX46" fmla="*/ 2343150 w 2800350"/>
                <a:gd name="connsiteY46" fmla="*/ 200704 h 2391454"/>
                <a:gd name="connsiteX47" fmla="*/ 2286000 w 2800350"/>
                <a:gd name="connsiteY47" fmla="*/ 153079 h 2391454"/>
                <a:gd name="connsiteX48" fmla="*/ 2257425 w 2800350"/>
                <a:gd name="connsiteY48" fmla="*/ 143554 h 2391454"/>
                <a:gd name="connsiteX49" fmla="*/ 2228850 w 2800350"/>
                <a:gd name="connsiteY49" fmla="*/ 124504 h 2391454"/>
                <a:gd name="connsiteX50" fmla="*/ 2171700 w 2800350"/>
                <a:gd name="connsiteY50" fmla="*/ 105454 h 2391454"/>
                <a:gd name="connsiteX51" fmla="*/ 2114550 w 2800350"/>
                <a:gd name="connsiteY51" fmla="*/ 86404 h 2391454"/>
                <a:gd name="connsiteX52" fmla="*/ 2028825 w 2800350"/>
                <a:gd name="connsiteY52" fmla="*/ 57829 h 2391454"/>
                <a:gd name="connsiteX53" fmla="*/ 1962150 w 2800350"/>
                <a:gd name="connsiteY53" fmla="*/ 38779 h 2391454"/>
                <a:gd name="connsiteX54" fmla="*/ 1876425 w 2800350"/>
                <a:gd name="connsiteY54" fmla="*/ 29254 h 2391454"/>
                <a:gd name="connsiteX55" fmla="*/ 1809750 w 2800350"/>
                <a:gd name="connsiteY55" fmla="*/ 10204 h 2391454"/>
                <a:gd name="connsiteX56" fmla="*/ 1466850 w 2800350"/>
                <a:gd name="connsiteY56" fmla="*/ 10204 h 2391454"/>
                <a:gd name="connsiteX57" fmla="*/ 1381125 w 2800350"/>
                <a:gd name="connsiteY57" fmla="*/ 38779 h 2391454"/>
                <a:gd name="connsiteX58" fmla="*/ 1352550 w 2800350"/>
                <a:gd name="connsiteY58" fmla="*/ 48304 h 2391454"/>
                <a:gd name="connsiteX59" fmla="*/ 1323975 w 2800350"/>
                <a:gd name="connsiteY59" fmla="*/ 67354 h 2391454"/>
                <a:gd name="connsiteX60" fmla="*/ 1257300 w 2800350"/>
                <a:gd name="connsiteY60" fmla="*/ 86404 h 2391454"/>
                <a:gd name="connsiteX61" fmla="*/ 1228725 w 2800350"/>
                <a:gd name="connsiteY61" fmla="*/ 105454 h 2391454"/>
                <a:gd name="connsiteX62" fmla="*/ 1171575 w 2800350"/>
                <a:gd name="connsiteY62" fmla="*/ 124504 h 2391454"/>
                <a:gd name="connsiteX63" fmla="*/ 1143000 w 2800350"/>
                <a:gd name="connsiteY63" fmla="*/ 134029 h 2391454"/>
                <a:gd name="connsiteX64" fmla="*/ 1085850 w 2800350"/>
                <a:gd name="connsiteY64" fmla="*/ 172129 h 2391454"/>
                <a:gd name="connsiteX65" fmla="*/ 1047750 w 2800350"/>
                <a:gd name="connsiteY65" fmla="*/ 181654 h 2391454"/>
                <a:gd name="connsiteX66" fmla="*/ 971550 w 2800350"/>
                <a:gd name="connsiteY66" fmla="*/ 219754 h 2391454"/>
                <a:gd name="connsiteX67" fmla="*/ 942975 w 2800350"/>
                <a:gd name="connsiteY67" fmla="*/ 229279 h 2391454"/>
                <a:gd name="connsiteX68" fmla="*/ 885825 w 2800350"/>
                <a:gd name="connsiteY68" fmla="*/ 267379 h 2391454"/>
                <a:gd name="connsiteX69" fmla="*/ 819150 w 2800350"/>
                <a:gd name="connsiteY69" fmla="*/ 305479 h 2391454"/>
                <a:gd name="connsiteX70" fmla="*/ 781050 w 2800350"/>
                <a:gd name="connsiteY70" fmla="*/ 324529 h 2391454"/>
                <a:gd name="connsiteX71" fmla="*/ 723900 w 2800350"/>
                <a:gd name="connsiteY71" fmla="*/ 381679 h 2391454"/>
                <a:gd name="connsiteX72" fmla="*/ 666750 w 2800350"/>
                <a:gd name="connsiteY72" fmla="*/ 419779 h 2391454"/>
                <a:gd name="connsiteX73" fmla="*/ 638175 w 2800350"/>
                <a:gd name="connsiteY73" fmla="*/ 438829 h 2391454"/>
                <a:gd name="connsiteX74" fmla="*/ 590550 w 2800350"/>
                <a:gd name="connsiteY74" fmla="*/ 486454 h 2391454"/>
                <a:gd name="connsiteX75" fmla="*/ 542925 w 2800350"/>
                <a:gd name="connsiteY75" fmla="*/ 505504 h 2391454"/>
                <a:gd name="connsiteX76" fmla="*/ 476250 w 2800350"/>
                <a:gd name="connsiteY76" fmla="*/ 562654 h 2391454"/>
                <a:gd name="connsiteX77" fmla="*/ 419100 w 2800350"/>
                <a:gd name="connsiteY77" fmla="*/ 629329 h 2391454"/>
                <a:gd name="connsiteX78" fmla="*/ 400050 w 2800350"/>
                <a:gd name="connsiteY78" fmla="*/ 657904 h 2391454"/>
                <a:gd name="connsiteX79" fmla="*/ 371475 w 2800350"/>
                <a:gd name="connsiteY79" fmla="*/ 686479 h 2391454"/>
                <a:gd name="connsiteX80" fmla="*/ 323850 w 2800350"/>
                <a:gd name="connsiteY80" fmla="*/ 762679 h 2391454"/>
                <a:gd name="connsiteX81" fmla="*/ 295275 w 2800350"/>
                <a:gd name="connsiteY81" fmla="*/ 800779 h 2391454"/>
                <a:gd name="connsiteX82" fmla="*/ 276225 w 2800350"/>
                <a:gd name="connsiteY82" fmla="*/ 838879 h 2391454"/>
                <a:gd name="connsiteX83" fmla="*/ 257175 w 2800350"/>
                <a:gd name="connsiteY83" fmla="*/ 896029 h 2391454"/>
                <a:gd name="connsiteX84" fmla="*/ 200025 w 2800350"/>
                <a:gd name="connsiteY84" fmla="*/ 972229 h 2391454"/>
                <a:gd name="connsiteX85" fmla="*/ 161925 w 2800350"/>
                <a:gd name="connsiteY85" fmla="*/ 1038904 h 2391454"/>
                <a:gd name="connsiteX86" fmla="*/ 133350 w 2800350"/>
                <a:gd name="connsiteY86" fmla="*/ 1105579 h 2391454"/>
                <a:gd name="connsiteX87" fmla="*/ 114300 w 2800350"/>
                <a:gd name="connsiteY87" fmla="*/ 1134154 h 2391454"/>
                <a:gd name="connsiteX88" fmla="*/ 85725 w 2800350"/>
                <a:gd name="connsiteY88" fmla="*/ 1229404 h 2391454"/>
                <a:gd name="connsiteX89" fmla="*/ 66675 w 2800350"/>
                <a:gd name="connsiteY89" fmla="*/ 1286554 h 2391454"/>
                <a:gd name="connsiteX90" fmla="*/ 47625 w 2800350"/>
                <a:gd name="connsiteY90" fmla="*/ 1372279 h 2391454"/>
                <a:gd name="connsiteX91" fmla="*/ 38100 w 2800350"/>
                <a:gd name="connsiteY91" fmla="*/ 1400854 h 2391454"/>
                <a:gd name="connsiteX92" fmla="*/ 0 w 2800350"/>
                <a:gd name="connsiteY92" fmla="*/ 1486579 h 2391454"/>
                <a:gd name="connsiteX93" fmla="*/ 9525 w 2800350"/>
                <a:gd name="connsiteY93" fmla="*/ 1648504 h 2391454"/>
                <a:gd name="connsiteX94" fmla="*/ 28575 w 2800350"/>
                <a:gd name="connsiteY94" fmla="*/ 1734229 h 2391454"/>
                <a:gd name="connsiteX95" fmla="*/ 47625 w 2800350"/>
                <a:gd name="connsiteY95" fmla="*/ 1819954 h 2391454"/>
                <a:gd name="connsiteX96" fmla="*/ 66675 w 2800350"/>
                <a:gd name="connsiteY96" fmla="*/ 1848529 h 2391454"/>
                <a:gd name="connsiteX97" fmla="*/ 95250 w 2800350"/>
                <a:gd name="connsiteY97" fmla="*/ 1924729 h 2391454"/>
                <a:gd name="connsiteX98" fmla="*/ 114300 w 2800350"/>
                <a:gd name="connsiteY98" fmla="*/ 1953304 h 2391454"/>
                <a:gd name="connsiteX99" fmla="*/ 161925 w 2800350"/>
                <a:gd name="connsiteY99" fmla="*/ 2077129 h 2391454"/>
                <a:gd name="connsiteX100" fmla="*/ 180975 w 2800350"/>
                <a:gd name="connsiteY100" fmla="*/ 2105704 h 2391454"/>
                <a:gd name="connsiteX101" fmla="*/ 247650 w 2800350"/>
                <a:gd name="connsiteY101" fmla="*/ 2172379 h 2391454"/>
                <a:gd name="connsiteX102" fmla="*/ 342900 w 2800350"/>
                <a:gd name="connsiteY102" fmla="*/ 2296204 h 2391454"/>
                <a:gd name="connsiteX103" fmla="*/ 400050 w 2800350"/>
                <a:gd name="connsiteY103" fmla="*/ 2353354 h 2391454"/>
                <a:gd name="connsiteX104" fmla="*/ 428625 w 2800350"/>
                <a:gd name="connsiteY104" fmla="*/ 2362879 h 2391454"/>
                <a:gd name="connsiteX105" fmla="*/ 457200 w 2800350"/>
                <a:gd name="connsiteY105" fmla="*/ 2381929 h 2391454"/>
                <a:gd name="connsiteX106" fmla="*/ 542925 w 2800350"/>
                <a:gd name="connsiteY106" fmla="*/ 2391454 h 2391454"/>
                <a:gd name="connsiteX107" fmla="*/ 628650 w 2800350"/>
                <a:gd name="connsiteY107" fmla="*/ 2381929 h 2391454"/>
                <a:gd name="connsiteX108" fmla="*/ 685800 w 2800350"/>
                <a:gd name="connsiteY108" fmla="*/ 2362879 h 2391454"/>
                <a:gd name="connsiteX109" fmla="*/ 714375 w 2800350"/>
                <a:gd name="connsiteY109" fmla="*/ 2353354 h 2391454"/>
                <a:gd name="connsiteX110" fmla="*/ 762000 w 2800350"/>
                <a:gd name="connsiteY110" fmla="*/ 2343829 h 2391454"/>
                <a:gd name="connsiteX111" fmla="*/ 857250 w 2800350"/>
                <a:gd name="connsiteY111" fmla="*/ 2277154 h 2391454"/>
                <a:gd name="connsiteX112" fmla="*/ 885825 w 2800350"/>
                <a:gd name="connsiteY112" fmla="*/ 2258104 h 2391454"/>
                <a:gd name="connsiteX113" fmla="*/ 914400 w 2800350"/>
                <a:gd name="connsiteY113" fmla="*/ 2248579 h 2391454"/>
                <a:gd name="connsiteX114" fmla="*/ 942975 w 2800350"/>
                <a:gd name="connsiteY114" fmla="*/ 2229529 h 2391454"/>
                <a:gd name="connsiteX115" fmla="*/ 1038225 w 2800350"/>
                <a:gd name="connsiteY115" fmla="*/ 2210479 h 2391454"/>
                <a:gd name="connsiteX116" fmla="*/ 1076325 w 2800350"/>
                <a:gd name="connsiteY116" fmla="*/ 2200954 h 2391454"/>
                <a:gd name="connsiteX117" fmla="*/ 1190625 w 2800350"/>
                <a:gd name="connsiteY117" fmla="*/ 2210479 h 2391454"/>
                <a:gd name="connsiteX118" fmla="*/ 1247775 w 2800350"/>
                <a:gd name="connsiteY118" fmla="*/ 2229529 h 2391454"/>
                <a:gd name="connsiteX119" fmla="*/ 1390650 w 2800350"/>
                <a:gd name="connsiteY119" fmla="*/ 2277154 h 2391454"/>
                <a:gd name="connsiteX120" fmla="*/ 1419225 w 2800350"/>
                <a:gd name="connsiteY120" fmla="*/ 2286679 h 2391454"/>
                <a:gd name="connsiteX121" fmla="*/ 1447800 w 2800350"/>
                <a:gd name="connsiteY121" fmla="*/ 2296204 h 2391454"/>
                <a:gd name="connsiteX122" fmla="*/ 1485900 w 2800350"/>
                <a:gd name="connsiteY122" fmla="*/ 2305729 h 2391454"/>
                <a:gd name="connsiteX123" fmla="*/ 1533525 w 2800350"/>
                <a:gd name="connsiteY123" fmla="*/ 2315254 h 2391454"/>
                <a:gd name="connsiteX124" fmla="*/ 1562100 w 2800350"/>
                <a:gd name="connsiteY124" fmla="*/ 2324779 h 2391454"/>
                <a:gd name="connsiteX125" fmla="*/ 1638300 w 2800350"/>
                <a:gd name="connsiteY125" fmla="*/ 2315254 h 2391454"/>
                <a:gd name="connsiteX126" fmla="*/ 1724025 w 2800350"/>
                <a:gd name="connsiteY126" fmla="*/ 2296204 h 239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2800350" h="2391454">
                  <a:moveTo>
                    <a:pt x="1724025" y="2296204"/>
                  </a:moveTo>
                  <a:lnTo>
                    <a:pt x="1724025" y="2296204"/>
                  </a:lnTo>
                  <a:cubicBezTo>
                    <a:pt x="1819015" y="2306758"/>
                    <a:pt x="1826984" y="2313034"/>
                    <a:pt x="1933575" y="2296204"/>
                  </a:cubicBezTo>
                  <a:cubicBezTo>
                    <a:pt x="2005406" y="2284862"/>
                    <a:pt x="1971839" y="2281834"/>
                    <a:pt x="2019300" y="2258104"/>
                  </a:cubicBezTo>
                  <a:cubicBezTo>
                    <a:pt x="2028280" y="2253614"/>
                    <a:pt x="2038895" y="2253069"/>
                    <a:pt x="2047875" y="2248579"/>
                  </a:cubicBezTo>
                  <a:cubicBezTo>
                    <a:pt x="2121733" y="2211650"/>
                    <a:pt x="2033201" y="2243945"/>
                    <a:pt x="2105025" y="2220004"/>
                  </a:cubicBezTo>
                  <a:cubicBezTo>
                    <a:pt x="2137913" y="2187116"/>
                    <a:pt x="2133664" y="2194059"/>
                    <a:pt x="2162175" y="2153329"/>
                  </a:cubicBezTo>
                  <a:cubicBezTo>
                    <a:pt x="2175305" y="2134572"/>
                    <a:pt x="2193035" y="2117899"/>
                    <a:pt x="2200275" y="2096179"/>
                  </a:cubicBezTo>
                  <a:cubicBezTo>
                    <a:pt x="2206096" y="2078716"/>
                    <a:pt x="2217792" y="2026921"/>
                    <a:pt x="2238375" y="2010454"/>
                  </a:cubicBezTo>
                  <a:cubicBezTo>
                    <a:pt x="2246215" y="2004182"/>
                    <a:pt x="2258173" y="2005805"/>
                    <a:pt x="2266950" y="2000929"/>
                  </a:cubicBezTo>
                  <a:cubicBezTo>
                    <a:pt x="2286964" y="1989810"/>
                    <a:pt x="2324100" y="1962829"/>
                    <a:pt x="2324100" y="1962829"/>
                  </a:cubicBezTo>
                  <a:cubicBezTo>
                    <a:pt x="2327275" y="1953304"/>
                    <a:pt x="2326525" y="1941354"/>
                    <a:pt x="2333625" y="1934254"/>
                  </a:cubicBezTo>
                  <a:cubicBezTo>
                    <a:pt x="2340725" y="1927154"/>
                    <a:pt x="2356364" y="1932899"/>
                    <a:pt x="2362200" y="1924729"/>
                  </a:cubicBezTo>
                  <a:cubicBezTo>
                    <a:pt x="2373872" y="1908389"/>
                    <a:pt x="2377312" y="1887270"/>
                    <a:pt x="2381250" y="1867579"/>
                  </a:cubicBezTo>
                  <a:cubicBezTo>
                    <a:pt x="2400615" y="1770753"/>
                    <a:pt x="2380774" y="1859720"/>
                    <a:pt x="2400300" y="1791379"/>
                  </a:cubicBezTo>
                  <a:cubicBezTo>
                    <a:pt x="2403896" y="1778792"/>
                    <a:pt x="2406063" y="1765818"/>
                    <a:pt x="2409825" y="1753279"/>
                  </a:cubicBezTo>
                  <a:cubicBezTo>
                    <a:pt x="2415595" y="1734045"/>
                    <a:pt x="2417736" y="1712837"/>
                    <a:pt x="2428875" y="1696129"/>
                  </a:cubicBezTo>
                  <a:cubicBezTo>
                    <a:pt x="2441575" y="1677079"/>
                    <a:pt x="2459735" y="1660699"/>
                    <a:pt x="2466975" y="1638979"/>
                  </a:cubicBezTo>
                  <a:cubicBezTo>
                    <a:pt x="2470150" y="1629454"/>
                    <a:pt x="2470931" y="1618758"/>
                    <a:pt x="2476500" y="1610404"/>
                  </a:cubicBezTo>
                  <a:cubicBezTo>
                    <a:pt x="2483972" y="1599196"/>
                    <a:pt x="2496805" y="1592462"/>
                    <a:pt x="2505075" y="1581829"/>
                  </a:cubicBezTo>
                  <a:cubicBezTo>
                    <a:pt x="2564912" y="1504896"/>
                    <a:pt x="2516432" y="1542508"/>
                    <a:pt x="2571750" y="1505629"/>
                  </a:cubicBezTo>
                  <a:cubicBezTo>
                    <a:pt x="2588683" y="1480229"/>
                    <a:pt x="2593988" y="1468224"/>
                    <a:pt x="2619375" y="1448479"/>
                  </a:cubicBezTo>
                  <a:lnTo>
                    <a:pt x="2705100" y="1391329"/>
                  </a:lnTo>
                  <a:lnTo>
                    <a:pt x="2733675" y="1372279"/>
                  </a:lnTo>
                  <a:lnTo>
                    <a:pt x="2762250" y="1353229"/>
                  </a:lnTo>
                  <a:cubicBezTo>
                    <a:pt x="2786191" y="1281405"/>
                    <a:pt x="2753896" y="1369937"/>
                    <a:pt x="2790825" y="1296079"/>
                  </a:cubicBezTo>
                  <a:cubicBezTo>
                    <a:pt x="2795315" y="1287099"/>
                    <a:pt x="2797175" y="1277029"/>
                    <a:pt x="2800350" y="1267504"/>
                  </a:cubicBezTo>
                  <a:cubicBezTo>
                    <a:pt x="2797175" y="1194479"/>
                    <a:pt x="2795854" y="1121350"/>
                    <a:pt x="2790825" y="1048429"/>
                  </a:cubicBezTo>
                  <a:cubicBezTo>
                    <a:pt x="2786918" y="991782"/>
                    <a:pt x="2783628" y="1004191"/>
                    <a:pt x="2771775" y="962704"/>
                  </a:cubicBezTo>
                  <a:cubicBezTo>
                    <a:pt x="2742886" y="861592"/>
                    <a:pt x="2786987" y="997393"/>
                    <a:pt x="2743200" y="876979"/>
                  </a:cubicBezTo>
                  <a:cubicBezTo>
                    <a:pt x="2736338" y="858108"/>
                    <a:pt x="2735289" y="836537"/>
                    <a:pt x="2724150" y="819829"/>
                  </a:cubicBezTo>
                  <a:cubicBezTo>
                    <a:pt x="2717800" y="810304"/>
                    <a:pt x="2710220" y="801493"/>
                    <a:pt x="2705100" y="791254"/>
                  </a:cubicBezTo>
                  <a:cubicBezTo>
                    <a:pt x="2700610" y="782274"/>
                    <a:pt x="2700065" y="771659"/>
                    <a:pt x="2695575" y="762679"/>
                  </a:cubicBezTo>
                  <a:cubicBezTo>
                    <a:pt x="2690455" y="752440"/>
                    <a:pt x="2681645" y="744343"/>
                    <a:pt x="2676525" y="734104"/>
                  </a:cubicBezTo>
                  <a:cubicBezTo>
                    <a:pt x="2637090" y="655234"/>
                    <a:pt x="2702545" y="758846"/>
                    <a:pt x="2647950" y="676954"/>
                  </a:cubicBezTo>
                  <a:cubicBezTo>
                    <a:pt x="2644898" y="664747"/>
                    <a:pt x="2635732" y="623944"/>
                    <a:pt x="2628900" y="610279"/>
                  </a:cubicBezTo>
                  <a:cubicBezTo>
                    <a:pt x="2623780" y="600040"/>
                    <a:pt x="2614499" y="592165"/>
                    <a:pt x="2609850" y="581704"/>
                  </a:cubicBezTo>
                  <a:cubicBezTo>
                    <a:pt x="2601695" y="563354"/>
                    <a:pt x="2599780" y="542515"/>
                    <a:pt x="2590800" y="524554"/>
                  </a:cubicBezTo>
                  <a:cubicBezTo>
                    <a:pt x="2584450" y="511854"/>
                    <a:pt x="2576736" y="499749"/>
                    <a:pt x="2571750" y="486454"/>
                  </a:cubicBezTo>
                  <a:cubicBezTo>
                    <a:pt x="2546180" y="418266"/>
                    <a:pt x="2581748" y="477756"/>
                    <a:pt x="2543175" y="410254"/>
                  </a:cubicBezTo>
                  <a:cubicBezTo>
                    <a:pt x="2537495" y="400315"/>
                    <a:pt x="2533064" y="388830"/>
                    <a:pt x="2524125" y="381679"/>
                  </a:cubicBezTo>
                  <a:cubicBezTo>
                    <a:pt x="2516285" y="375407"/>
                    <a:pt x="2505075" y="375329"/>
                    <a:pt x="2495550" y="372154"/>
                  </a:cubicBezTo>
                  <a:cubicBezTo>
                    <a:pt x="2492375" y="362629"/>
                    <a:pt x="2491594" y="351933"/>
                    <a:pt x="2486025" y="343579"/>
                  </a:cubicBezTo>
                  <a:cubicBezTo>
                    <a:pt x="2471357" y="321577"/>
                    <a:pt x="2449960" y="310011"/>
                    <a:pt x="2428875" y="295954"/>
                  </a:cubicBezTo>
                  <a:cubicBezTo>
                    <a:pt x="2410332" y="240324"/>
                    <a:pt x="2433859" y="291413"/>
                    <a:pt x="2390775" y="248329"/>
                  </a:cubicBezTo>
                  <a:cubicBezTo>
                    <a:pt x="2382680" y="240234"/>
                    <a:pt x="2379820" y="227849"/>
                    <a:pt x="2371725" y="219754"/>
                  </a:cubicBezTo>
                  <a:cubicBezTo>
                    <a:pt x="2363630" y="211659"/>
                    <a:pt x="2351944" y="208033"/>
                    <a:pt x="2343150" y="200704"/>
                  </a:cubicBezTo>
                  <a:cubicBezTo>
                    <a:pt x="2311552" y="174372"/>
                    <a:pt x="2321473" y="170816"/>
                    <a:pt x="2286000" y="153079"/>
                  </a:cubicBezTo>
                  <a:cubicBezTo>
                    <a:pt x="2277020" y="148589"/>
                    <a:pt x="2266405" y="148044"/>
                    <a:pt x="2257425" y="143554"/>
                  </a:cubicBezTo>
                  <a:cubicBezTo>
                    <a:pt x="2247186" y="138434"/>
                    <a:pt x="2239311" y="129153"/>
                    <a:pt x="2228850" y="124504"/>
                  </a:cubicBezTo>
                  <a:cubicBezTo>
                    <a:pt x="2210500" y="116349"/>
                    <a:pt x="2190750" y="111804"/>
                    <a:pt x="2171700" y="105454"/>
                  </a:cubicBezTo>
                  <a:lnTo>
                    <a:pt x="2114550" y="86404"/>
                  </a:lnTo>
                  <a:lnTo>
                    <a:pt x="2028825" y="57829"/>
                  </a:lnTo>
                  <a:cubicBezTo>
                    <a:pt x="2007487" y="50716"/>
                    <a:pt x="1984362" y="42196"/>
                    <a:pt x="1962150" y="38779"/>
                  </a:cubicBezTo>
                  <a:cubicBezTo>
                    <a:pt x="1933733" y="34407"/>
                    <a:pt x="1905000" y="32429"/>
                    <a:pt x="1876425" y="29254"/>
                  </a:cubicBezTo>
                  <a:cubicBezTo>
                    <a:pt x="1854200" y="22904"/>
                    <a:pt x="1832723" y="12757"/>
                    <a:pt x="1809750" y="10204"/>
                  </a:cubicBezTo>
                  <a:cubicBezTo>
                    <a:pt x="1653365" y="-7172"/>
                    <a:pt x="1614698" y="964"/>
                    <a:pt x="1466850" y="10204"/>
                  </a:cubicBezTo>
                  <a:lnTo>
                    <a:pt x="1381125" y="38779"/>
                  </a:lnTo>
                  <a:cubicBezTo>
                    <a:pt x="1371600" y="41954"/>
                    <a:pt x="1360904" y="42735"/>
                    <a:pt x="1352550" y="48304"/>
                  </a:cubicBezTo>
                  <a:cubicBezTo>
                    <a:pt x="1343025" y="54654"/>
                    <a:pt x="1334497" y="62845"/>
                    <a:pt x="1323975" y="67354"/>
                  </a:cubicBezTo>
                  <a:cubicBezTo>
                    <a:pt x="1281249" y="85665"/>
                    <a:pt x="1294371" y="67868"/>
                    <a:pt x="1257300" y="86404"/>
                  </a:cubicBezTo>
                  <a:cubicBezTo>
                    <a:pt x="1247061" y="91524"/>
                    <a:pt x="1239186" y="100805"/>
                    <a:pt x="1228725" y="105454"/>
                  </a:cubicBezTo>
                  <a:cubicBezTo>
                    <a:pt x="1210375" y="113609"/>
                    <a:pt x="1190625" y="118154"/>
                    <a:pt x="1171575" y="124504"/>
                  </a:cubicBezTo>
                  <a:cubicBezTo>
                    <a:pt x="1162050" y="127679"/>
                    <a:pt x="1151354" y="128460"/>
                    <a:pt x="1143000" y="134029"/>
                  </a:cubicBezTo>
                  <a:cubicBezTo>
                    <a:pt x="1123950" y="146729"/>
                    <a:pt x="1108062" y="166576"/>
                    <a:pt x="1085850" y="172129"/>
                  </a:cubicBezTo>
                  <a:cubicBezTo>
                    <a:pt x="1073150" y="175304"/>
                    <a:pt x="1059834" y="176619"/>
                    <a:pt x="1047750" y="181654"/>
                  </a:cubicBezTo>
                  <a:cubicBezTo>
                    <a:pt x="1021536" y="192576"/>
                    <a:pt x="998491" y="210774"/>
                    <a:pt x="971550" y="219754"/>
                  </a:cubicBezTo>
                  <a:cubicBezTo>
                    <a:pt x="962025" y="222929"/>
                    <a:pt x="951752" y="224403"/>
                    <a:pt x="942975" y="229279"/>
                  </a:cubicBezTo>
                  <a:cubicBezTo>
                    <a:pt x="922961" y="240398"/>
                    <a:pt x="906303" y="257140"/>
                    <a:pt x="885825" y="267379"/>
                  </a:cubicBezTo>
                  <a:cubicBezTo>
                    <a:pt x="770690" y="324946"/>
                    <a:pt x="913392" y="251627"/>
                    <a:pt x="819150" y="305479"/>
                  </a:cubicBezTo>
                  <a:cubicBezTo>
                    <a:pt x="806822" y="312524"/>
                    <a:pt x="792138" y="315659"/>
                    <a:pt x="781050" y="324529"/>
                  </a:cubicBezTo>
                  <a:cubicBezTo>
                    <a:pt x="760013" y="341359"/>
                    <a:pt x="746316" y="366735"/>
                    <a:pt x="723900" y="381679"/>
                  </a:cubicBezTo>
                  <a:lnTo>
                    <a:pt x="666750" y="419779"/>
                  </a:lnTo>
                  <a:cubicBezTo>
                    <a:pt x="657225" y="426129"/>
                    <a:pt x="646270" y="430734"/>
                    <a:pt x="638175" y="438829"/>
                  </a:cubicBezTo>
                  <a:cubicBezTo>
                    <a:pt x="622300" y="454704"/>
                    <a:pt x="608942" y="473579"/>
                    <a:pt x="590550" y="486454"/>
                  </a:cubicBezTo>
                  <a:cubicBezTo>
                    <a:pt x="576543" y="496259"/>
                    <a:pt x="557871" y="497201"/>
                    <a:pt x="542925" y="505504"/>
                  </a:cubicBezTo>
                  <a:cubicBezTo>
                    <a:pt x="520536" y="517942"/>
                    <a:pt x="493575" y="543404"/>
                    <a:pt x="476250" y="562654"/>
                  </a:cubicBezTo>
                  <a:cubicBezTo>
                    <a:pt x="456668" y="584412"/>
                    <a:pt x="437386" y="606471"/>
                    <a:pt x="419100" y="629329"/>
                  </a:cubicBezTo>
                  <a:cubicBezTo>
                    <a:pt x="411949" y="638268"/>
                    <a:pt x="407379" y="649110"/>
                    <a:pt x="400050" y="657904"/>
                  </a:cubicBezTo>
                  <a:cubicBezTo>
                    <a:pt x="391426" y="668252"/>
                    <a:pt x="380099" y="676131"/>
                    <a:pt x="371475" y="686479"/>
                  </a:cubicBezTo>
                  <a:cubicBezTo>
                    <a:pt x="359635" y="700686"/>
                    <a:pt x="330046" y="753385"/>
                    <a:pt x="323850" y="762679"/>
                  </a:cubicBezTo>
                  <a:cubicBezTo>
                    <a:pt x="315044" y="775888"/>
                    <a:pt x="303689" y="787317"/>
                    <a:pt x="295275" y="800779"/>
                  </a:cubicBezTo>
                  <a:cubicBezTo>
                    <a:pt x="287750" y="812820"/>
                    <a:pt x="281498" y="825696"/>
                    <a:pt x="276225" y="838879"/>
                  </a:cubicBezTo>
                  <a:cubicBezTo>
                    <a:pt x="268767" y="857523"/>
                    <a:pt x="269223" y="879965"/>
                    <a:pt x="257175" y="896029"/>
                  </a:cubicBezTo>
                  <a:cubicBezTo>
                    <a:pt x="238125" y="921429"/>
                    <a:pt x="214224" y="943831"/>
                    <a:pt x="200025" y="972229"/>
                  </a:cubicBezTo>
                  <a:cubicBezTo>
                    <a:pt x="142458" y="1087364"/>
                    <a:pt x="215777" y="944662"/>
                    <a:pt x="161925" y="1038904"/>
                  </a:cubicBezTo>
                  <a:cubicBezTo>
                    <a:pt x="82643" y="1177647"/>
                    <a:pt x="186780" y="998718"/>
                    <a:pt x="133350" y="1105579"/>
                  </a:cubicBezTo>
                  <a:cubicBezTo>
                    <a:pt x="128230" y="1115818"/>
                    <a:pt x="120650" y="1124629"/>
                    <a:pt x="114300" y="1134154"/>
                  </a:cubicBezTo>
                  <a:cubicBezTo>
                    <a:pt x="99905" y="1191735"/>
                    <a:pt x="108915" y="1159835"/>
                    <a:pt x="85725" y="1229404"/>
                  </a:cubicBezTo>
                  <a:cubicBezTo>
                    <a:pt x="79375" y="1248454"/>
                    <a:pt x="70613" y="1266863"/>
                    <a:pt x="66675" y="1286554"/>
                  </a:cubicBezTo>
                  <a:cubicBezTo>
                    <a:pt x="60128" y="1319290"/>
                    <a:pt x="56593" y="1340892"/>
                    <a:pt x="47625" y="1372279"/>
                  </a:cubicBezTo>
                  <a:cubicBezTo>
                    <a:pt x="44867" y="1381933"/>
                    <a:pt x="42178" y="1391679"/>
                    <a:pt x="38100" y="1400854"/>
                  </a:cubicBezTo>
                  <a:cubicBezTo>
                    <a:pt x="-5987" y="1500049"/>
                    <a:pt x="21456" y="1422211"/>
                    <a:pt x="0" y="1486579"/>
                  </a:cubicBezTo>
                  <a:cubicBezTo>
                    <a:pt x="3175" y="1540554"/>
                    <a:pt x="4630" y="1594658"/>
                    <a:pt x="9525" y="1648504"/>
                  </a:cubicBezTo>
                  <a:cubicBezTo>
                    <a:pt x="11735" y="1672812"/>
                    <a:pt x="23115" y="1709657"/>
                    <a:pt x="28575" y="1734229"/>
                  </a:cubicBezTo>
                  <a:cubicBezTo>
                    <a:pt x="30661" y="1743618"/>
                    <a:pt x="42264" y="1807446"/>
                    <a:pt x="47625" y="1819954"/>
                  </a:cubicBezTo>
                  <a:cubicBezTo>
                    <a:pt x="52134" y="1830476"/>
                    <a:pt x="60325" y="1839004"/>
                    <a:pt x="66675" y="1848529"/>
                  </a:cubicBezTo>
                  <a:cubicBezTo>
                    <a:pt x="77093" y="1890199"/>
                    <a:pt x="73113" y="1885989"/>
                    <a:pt x="95250" y="1924729"/>
                  </a:cubicBezTo>
                  <a:cubicBezTo>
                    <a:pt x="100930" y="1934668"/>
                    <a:pt x="109897" y="1942737"/>
                    <a:pt x="114300" y="1953304"/>
                  </a:cubicBezTo>
                  <a:cubicBezTo>
                    <a:pt x="151354" y="2042233"/>
                    <a:pt x="127524" y="2016928"/>
                    <a:pt x="161925" y="2077129"/>
                  </a:cubicBezTo>
                  <a:cubicBezTo>
                    <a:pt x="167605" y="2087068"/>
                    <a:pt x="173317" y="2097195"/>
                    <a:pt x="180975" y="2105704"/>
                  </a:cubicBezTo>
                  <a:cubicBezTo>
                    <a:pt x="202001" y="2129066"/>
                    <a:pt x="230215" y="2146227"/>
                    <a:pt x="247650" y="2172379"/>
                  </a:cubicBezTo>
                  <a:cubicBezTo>
                    <a:pt x="290716" y="2236979"/>
                    <a:pt x="285260" y="2233761"/>
                    <a:pt x="342900" y="2296204"/>
                  </a:cubicBezTo>
                  <a:cubicBezTo>
                    <a:pt x="361173" y="2316000"/>
                    <a:pt x="374492" y="2344835"/>
                    <a:pt x="400050" y="2353354"/>
                  </a:cubicBezTo>
                  <a:cubicBezTo>
                    <a:pt x="409575" y="2356529"/>
                    <a:pt x="419645" y="2358389"/>
                    <a:pt x="428625" y="2362879"/>
                  </a:cubicBezTo>
                  <a:cubicBezTo>
                    <a:pt x="438864" y="2367999"/>
                    <a:pt x="446094" y="2379153"/>
                    <a:pt x="457200" y="2381929"/>
                  </a:cubicBezTo>
                  <a:cubicBezTo>
                    <a:pt x="485092" y="2388902"/>
                    <a:pt x="514350" y="2388279"/>
                    <a:pt x="542925" y="2391454"/>
                  </a:cubicBezTo>
                  <a:cubicBezTo>
                    <a:pt x="571500" y="2388279"/>
                    <a:pt x="600457" y="2387568"/>
                    <a:pt x="628650" y="2381929"/>
                  </a:cubicBezTo>
                  <a:cubicBezTo>
                    <a:pt x="648341" y="2377991"/>
                    <a:pt x="666750" y="2369229"/>
                    <a:pt x="685800" y="2362879"/>
                  </a:cubicBezTo>
                  <a:cubicBezTo>
                    <a:pt x="695325" y="2359704"/>
                    <a:pt x="704530" y="2355323"/>
                    <a:pt x="714375" y="2353354"/>
                  </a:cubicBezTo>
                  <a:lnTo>
                    <a:pt x="762000" y="2343829"/>
                  </a:lnTo>
                  <a:cubicBezTo>
                    <a:pt x="818416" y="2301517"/>
                    <a:pt x="786891" y="2324060"/>
                    <a:pt x="857250" y="2277154"/>
                  </a:cubicBezTo>
                  <a:cubicBezTo>
                    <a:pt x="866775" y="2270804"/>
                    <a:pt x="874965" y="2261724"/>
                    <a:pt x="885825" y="2258104"/>
                  </a:cubicBezTo>
                  <a:cubicBezTo>
                    <a:pt x="895350" y="2254929"/>
                    <a:pt x="905420" y="2253069"/>
                    <a:pt x="914400" y="2248579"/>
                  </a:cubicBezTo>
                  <a:cubicBezTo>
                    <a:pt x="924639" y="2243459"/>
                    <a:pt x="932034" y="2232896"/>
                    <a:pt x="942975" y="2229529"/>
                  </a:cubicBezTo>
                  <a:cubicBezTo>
                    <a:pt x="973922" y="2220007"/>
                    <a:pt x="1006565" y="2217263"/>
                    <a:pt x="1038225" y="2210479"/>
                  </a:cubicBezTo>
                  <a:cubicBezTo>
                    <a:pt x="1051025" y="2207736"/>
                    <a:pt x="1063625" y="2204129"/>
                    <a:pt x="1076325" y="2200954"/>
                  </a:cubicBezTo>
                  <a:cubicBezTo>
                    <a:pt x="1114425" y="2204129"/>
                    <a:pt x="1152913" y="2204194"/>
                    <a:pt x="1190625" y="2210479"/>
                  </a:cubicBezTo>
                  <a:cubicBezTo>
                    <a:pt x="1210432" y="2213780"/>
                    <a:pt x="1228725" y="2223179"/>
                    <a:pt x="1247775" y="2229529"/>
                  </a:cubicBezTo>
                  <a:lnTo>
                    <a:pt x="1390650" y="2277154"/>
                  </a:lnTo>
                  <a:lnTo>
                    <a:pt x="1419225" y="2286679"/>
                  </a:lnTo>
                  <a:cubicBezTo>
                    <a:pt x="1428750" y="2289854"/>
                    <a:pt x="1438060" y="2293769"/>
                    <a:pt x="1447800" y="2296204"/>
                  </a:cubicBezTo>
                  <a:cubicBezTo>
                    <a:pt x="1460500" y="2299379"/>
                    <a:pt x="1473121" y="2302889"/>
                    <a:pt x="1485900" y="2305729"/>
                  </a:cubicBezTo>
                  <a:cubicBezTo>
                    <a:pt x="1501704" y="2309241"/>
                    <a:pt x="1517819" y="2311327"/>
                    <a:pt x="1533525" y="2315254"/>
                  </a:cubicBezTo>
                  <a:cubicBezTo>
                    <a:pt x="1543265" y="2317689"/>
                    <a:pt x="1552575" y="2321604"/>
                    <a:pt x="1562100" y="2324779"/>
                  </a:cubicBezTo>
                  <a:lnTo>
                    <a:pt x="1638300" y="2315254"/>
                  </a:lnTo>
                  <a:cubicBezTo>
                    <a:pt x="1719840" y="2304382"/>
                    <a:pt x="1709738" y="2299379"/>
                    <a:pt x="1724025" y="2296204"/>
                  </a:cubicBezTo>
                  <a:close/>
                </a:path>
              </a:pathLst>
            </a:custGeom>
            <a:pattFill prst="lgGrid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7402733" y="3324266"/>
              <a:ext cx="2800350" cy="2391454"/>
            </a:xfrm>
            <a:custGeom>
              <a:avLst/>
              <a:gdLst>
                <a:gd name="connsiteX0" fmla="*/ 1724025 w 2800350"/>
                <a:gd name="connsiteY0" fmla="*/ 2296204 h 2391454"/>
                <a:gd name="connsiteX1" fmla="*/ 1724025 w 2800350"/>
                <a:gd name="connsiteY1" fmla="*/ 2296204 h 2391454"/>
                <a:gd name="connsiteX2" fmla="*/ 1933575 w 2800350"/>
                <a:gd name="connsiteY2" fmla="*/ 2296204 h 2391454"/>
                <a:gd name="connsiteX3" fmla="*/ 2019300 w 2800350"/>
                <a:gd name="connsiteY3" fmla="*/ 2258104 h 2391454"/>
                <a:gd name="connsiteX4" fmla="*/ 2047875 w 2800350"/>
                <a:gd name="connsiteY4" fmla="*/ 2248579 h 2391454"/>
                <a:gd name="connsiteX5" fmla="*/ 2105025 w 2800350"/>
                <a:gd name="connsiteY5" fmla="*/ 2220004 h 2391454"/>
                <a:gd name="connsiteX6" fmla="*/ 2162175 w 2800350"/>
                <a:gd name="connsiteY6" fmla="*/ 2153329 h 2391454"/>
                <a:gd name="connsiteX7" fmla="*/ 2200275 w 2800350"/>
                <a:gd name="connsiteY7" fmla="*/ 2096179 h 2391454"/>
                <a:gd name="connsiteX8" fmla="*/ 2238375 w 2800350"/>
                <a:gd name="connsiteY8" fmla="*/ 2010454 h 2391454"/>
                <a:gd name="connsiteX9" fmla="*/ 2266950 w 2800350"/>
                <a:gd name="connsiteY9" fmla="*/ 2000929 h 2391454"/>
                <a:gd name="connsiteX10" fmla="*/ 2324100 w 2800350"/>
                <a:gd name="connsiteY10" fmla="*/ 1962829 h 2391454"/>
                <a:gd name="connsiteX11" fmla="*/ 2333625 w 2800350"/>
                <a:gd name="connsiteY11" fmla="*/ 1934254 h 2391454"/>
                <a:gd name="connsiteX12" fmla="*/ 2362200 w 2800350"/>
                <a:gd name="connsiteY12" fmla="*/ 1924729 h 2391454"/>
                <a:gd name="connsiteX13" fmla="*/ 2381250 w 2800350"/>
                <a:gd name="connsiteY13" fmla="*/ 1867579 h 2391454"/>
                <a:gd name="connsiteX14" fmla="*/ 2400300 w 2800350"/>
                <a:gd name="connsiteY14" fmla="*/ 1791379 h 2391454"/>
                <a:gd name="connsiteX15" fmla="*/ 2409825 w 2800350"/>
                <a:gd name="connsiteY15" fmla="*/ 1753279 h 2391454"/>
                <a:gd name="connsiteX16" fmla="*/ 2428875 w 2800350"/>
                <a:gd name="connsiteY16" fmla="*/ 1696129 h 2391454"/>
                <a:gd name="connsiteX17" fmla="*/ 2466975 w 2800350"/>
                <a:gd name="connsiteY17" fmla="*/ 1638979 h 2391454"/>
                <a:gd name="connsiteX18" fmla="*/ 2476500 w 2800350"/>
                <a:gd name="connsiteY18" fmla="*/ 1610404 h 2391454"/>
                <a:gd name="connsiteX19" fmla="*/ 2505075 w 2800350"/>
                <a:gd name="connsiteY19" fmla="*/ 1581829 h 2391454"/>
                <a:gd name="connsiteX20" fmla="*/ 2571750 w 2800350"/>
                <a:gd name="connsiteY20" fmla="*/ 1505629 h 2391454"/>
                <a:gd name="connsiteX21" fmla="*/ 2619375 w 2800350"/>
                <a:gd name="connsiteY21" fmla="*/ 1448479 h 2391454"/>
                <a:gd name="connsiteX22" fmla="*/ 2705100 w 2800350"/>
                <a:gd name="connsiteY22" fmla="*/ 1391329 h 2391454"/>
                <a:gd name="connsiteX23" fmla="*/ 2733675 w 2800350"/>
                <a:gd name="connsiteY23" fmla="*/ 1372279 h 2391454"/>
                <a:gd name="connsiteX24" fmla="*/ 2762250 w 2800350"/>
                <a:gd name="connsiteY24" fmla="*/ 1353229 h 2391454"/>
                <a:gd name="connsiteX25" fmla="*/ 2790825 w 2800350"/>
                <a:gd name="connsiteY25" fmla="*/ 1296079 h 2391454"/>
                <a:gd name="connsiteX26" fmla="*/ 2800350 w 2800350"/>
                <a:gd name="connsiteY26" fmla="*/ 1267504 h 2391454"/>
                <a:gd name="connsiteX27" fmla="*/ 2790825 w 2800350"/>
                <a:gd name="connsiteY27" fmla="*/ 1048429 h 2391454"/>
                <a:gd name="connsiteX28" fmla="*/ 2771775 w 2800350"/>
                <a:gd name="connsiteY28" fmla="*/ 962704 h 2391454"/>
                <a:gd name="connsiteX29" fmla="*/ 2743200 w 2800350"/>
                <a:gd name="connsiteY29" fmla="*/ 876979 h 2391454"/>
                <a:gd name="connsiteX30" fmla="*/ 2724150 w 2800350"/>
                <a:gd name="connsiteY30" fmla="*/ 819829 h 2391454"/>
                <a:gd name="connsiteX31" fmla="*/ 2705100 w 2800350"/>
                <a:gd name="connsiteY31" fmla="*/ 791254 h 2391454"/>
                <a:gd name="connsiteX32" fmla="*/ 2695575 w 2800350"/>
                <a:gd name="connsiteY32" fmla="*/ 762679 h 2391454"/>
                <a:gd name="connsiteX33" fmla="*/ 2676525 w 2800350"/>
                <a:gd name="connsiteY33" fmla="*/ 734104 h 2391454"/>
                <a:gd name="connsiteX34" fmla="*/ 2647950 w 2800350"/>
                <a:gd name="connsiteY34" fmla="*/ 676954 h 2391454"/>
                <a:gd name="connsiteX35" fmla="*/ 2628900 w 2800350"/>
                <a:gd name="connsiteY35" fmla="*/ 610279 h 2391454"/>
                <a:gd name="connsiteX36" fmla="*/ 2609850 w 2800350"/>
                <a:gd name="connsiteY36" fmla="*/ 581704 h 2391454"/>
                <a:gd name="connsiteX37" fmla="*/ 2590800 w 2800350"/>
                <a:gd name="connsiteY37" fmla="*/ 524554 h 2391454"/>
                <a:gd name="connsiteX38" fmla="*/ 2571750 w 2800350"/>
                <a:gd name="connsiteY38" fmla="*/ 486454 h 2391454"/>
                <a:gd name="connsiteX39" fmla="*/ 2543175 w 2800350"/>
                <a:gd name="connsiteY39" fmla="*/ 410254 h 2391454"/>
                <a:gd name="connsiteX40" fmla="*/ 2524125 w 2800350"/>
                <a:gd name="connsiteY40" fmla="*/ 381679 h 2391454"/>
                <a:gd name="connsiteX41" fmla="*/ 2495550 w 2800350"/>
                <a:gd name="connsiteY41" fmla="*/ 372154 h 2391454"/>
                <a:gd name="connsiteX42" fmla="*/ 2486025 w 2800350"/>
                <a:gd name="connsiteY42" fmla="*/ 343579 h 2391454"/>
                <a:gd name="connsiteX43" fmla="*/ 2428875 w 2800350"/>
                <a:gd name="connsiteY43" fmla="*/ 295954 h 2391454"/>
                <a:gd name="connsiteX44" fmla="*/ 2390775 w 2800350"/>
                <a:gd name="connsiteY44" fmla="*/ 248329 h 2391454"/>
                <a:gd name="connsiteX45" fmla="*/ 2371725 w 2800350"/>
                <a:gd name="connsiteY45" fmla="*/ 219754 h 2391454"/>
                <a:gd name="connsiteX46" fmla="*/ 2343150 w 2800350"/>
                <a:gd name="connsiteY46" fmla="*/ 200704 h 2391454"/>
                <a:gd name="connsiteX47" fmla="*/ 2286000 w 2800350"/>
                <a:gd name="connsiteY47" fmla="*/ 153079 h 2391454"/>
                <a:gd name="connsiteX48" fmla="*/ 2257425 w 2800350"/>
                <a:gd name="connsiteY48" fmla="*/ 143554 h 2391454"/>
                <a:gd name="connsiteX49" fmla="*/ 2228850 w 2800350"/>
                <a:gd name="connsiteY49" fmla="*/ 124504 h 2391454"/>
                <a:gd name="connsiteX50" fmla="*/ 2171700 w 2800350"/>
                <a:gd name="connsiteY50" fmla="*/ 105454 h 2391454"/>
                <a:gd name="connsiteX51" fmla="*/ 2114550 w 2800350"/>
                <a:gd name="connsiteY51" fmla="*/ 86404 h 2391454"/>
                <a:gd name="connsiteX52" fmla="*/ 2028825 w 2800350"/>
                <a:gd name="connsiteY52" fmla="*/ 57829 h 2391454"/>
                <a:gd name="connsiteX53" fmla="*/ 1962150 w 2800350"/>
                <a:gd name="connsiteY53" fmla="*/ 38779 h 2391454"/>
                <a:gd name="connsiteX54" fmla="*/ 1876425 w 2800350"/>
                <a:gd name="connsiteY54" fmla="*/ 29254 h 2391454"/>
                <a:gd name="connsiteX55" fmla="*/ 1809750 w 2800350"/>
                <a:gd name="connsiteY55" fmla="*/ 10204 h 2391454"/>
                <a:gd name="connsiteX56" fmla="*/ 1466850 w 2800350"/>
                <a:gd name="connsiteY56" fmla="*/ 10204 h 2391454"/>
                <a:gd name="connsiteX57" fmla="*/ 1381125 w 2800350"/>
                <a:gd name="connsiteY57" fmla="*/ 38779 h 2391454"/>
                <a:gd name="connsiteX58" fmla="*/ 1352550 w 2800350"/>
                <a:gd name="connsiteY58" fmla="*/ 48304 h 2391454"/>
                <a:gd name="connsiteX59" fmla="*/ 1323975 w 2800350"/>
                <a:gd name="connsiteY59" fmla="*/ 67354 h 2391454"/>
                <a:gd name="connsiteX60" fmla="*/ 1257300 w 2800350"/>
                <a:gd name="connsiteY60" fmla="*/ 86404 h 2391454"/>
                <a:gd name="connsiteX61" fmla="*/ 1228725 w 2800350"/>
                <a:gd name="connsiteY61" fmla="*/ 105454 h 2391454"/>
                <a:gd name="connsiteX62" fmla="*/ 1171575 w 2800350"/>
                <a:gd name="connsiteY62" fmla="*/ 124504 h 2391454"/>
                <a:gd name="connsiteX63" fmla="*/ 1143000 w 2800350"/>
                <a:gd name="connsiteY63" fmla="*/ 134029 h 2391454"/>
                <a:gd name="connsiteX64" fmla="*/ 1085850 w 2800350"/>
                <a:gd name="connsiteY64" fmla="*/ 172129 h 2391454"/>
                <a:gd name="connsiteX65" fmla="*/ 1047750 w 2800350"/>
                <a:gd name="connsiteY65" fmla="*/ 181654 h 2391454"/>
                <a:gd name="connsiteX66" fmla="*/ 971550 w 2800350"/>
                <a:gd name="connsiteY66" fmla="*/ 219754 h 2391454"/>
                <a:gd name="connsiteX67" fmla="*/ 942975 w 2800350"/>
                <a:gd name="connsiteY67" fmla="*/ 229279 h 2391454"/>
                <a:gd name="connsiteX68" fmla="*/ 885825 w 2800350"/>
                <a:gd name="connsiteY68" fmla="*/ 267379 h 2391454"/>
                <a:gd name="connsiteX69" fmla="*/ 819150 w 2800350"/>
                <a:gd name="connsiteY69" fmla="*/ 305479 h 2391454"/>
                <a:gd name="connsiteX70" fmla="*/ 781050 w 2800350"/>
                <a:gd name="connsiteY70" fmla="*/ 324529 h 2391454"/>
                <a:gd name="connsiteX71" fmla="*/ 723900 w 2800350"/>
                <a:gd name="connsiteY71" fmla="*/ 381679 h 2391454"/>
                <a:gd name="connsiteX72" fmla="*/ 666750 w 2800350"/>
                <a:gd name="connsiteY72" fmla="*/ 419779 h 2391454"/>
                <a:gd name="connsiteX73" fmla="*/ 638175 w 2800350"/>
                <a:gd name="connsiteY73" fmla="*/ 438829 h 2391454"/>
                <a:gd name="connsiteX74" fmla="*/ 590550 w 2800350"/>
                <a:gd name="connsiteY74" fmla="*/ 486454 h 2391454"/>
                <a:gd name="connsiteX75" fmla="*/ 542925 w 2800350"/>
                <a:gd name="connsiteY75" fmla="*/ 505504 h 2391454"/>
                <a:gd name="connsiteX76" fmla="*/ 476250 w 2800350"/>
                <a:gd name="connsiteY76" fmla="*/ 562654 h 2391454"/>
                <a:gd name="connsiteX77" fmla="*/ 419100 w 2800350"/>
                <a:gd name="connsiteY77" fmla="*/ 629329 h 2391454"/>
                <a:gd name="connsiteX78" fmla="*/ 400050 w 2800350"/>
                <a:gd name="connsiteY78" fmla="*/ 657904 h 2391454"/>
                <a:gd name="connsiteX79" fmla="*/ 371475 w 2800350"/>
                <a:gd name="connsiteY79" fmla="*/ 686479 h 2391454"/>
                <a:gd name="connsiteX80" fmla="*/ 323850 w 2800350"/>
                <a:gd name="connsiteY80" fmla="*/ 762679 h 2391454"/>
                <a:gd name="connsiteX81" fmla="*/ 295275 w 2800350"/>
                <a:gd name="connsiteY81" fmla="*/ 800779 h 2391454"/>
                <a:gd name="connsiteX82" fmla="*/ 276225 w 2800350"/>
                <a:gd name="connsiteY82" fmla="*/ 838879 h 2391454"/>
                <a:gd name="connsiteX83" fmla="*/ 257175 w 2800350"/>
                <a:gd name="connsiteY83" fmla="*/ 896029 h 2391454"/>
                <a:gd name="connsiteX84" fmla="*/ 200025 w 2800350"/>
                <a:gd name="connsiteY84" fmla="*/ 972229 h 2391454"/>
                <a:gd name="connsiteX85" fmla="*/ 161925 w 2800350"/>
                <a:gd name="connsiteY85" fmla="*/ 1038904 h 2391454"/>
                <a:gd name="connsiteX86" fmla="*/ 133350 w 2800350"/>
                <a:gd name="connsiteY86" fmla="*/ 1105579 h 2391454"/>
                <a:gd name="connsiteX87" fmla="*/ 114300 w 2800350"/>
                <a:gd name="connsiteY87" fmla="*/ 1134154 h 2391454"/>
                <a:gd name="connsiteX88" fmla="*/ 85725 w 2800350"/>
                <a:gd name="connsiteY88" fmla="*/ 1229404 h 2391454"/>
                <a:gd name="connsiteX89" fmla="*/ 66675 w 2800350"/>
                <a:gd name="connsiteY89" fmla="*/ 1286554 h 2391454"/>
                <a:gd name="connsiteX90" fmla="*/ 47625 w 2800350"/>
                <a:gd name="connsiteY90" fmla="*/ 1372279 h 2391454"/>
                <a:gd name="connsiteX91" fmla="*/ 38100 w 2800350"/>
                <a:gd name="connsiteY91" fmla="*/ 1400854 h 2391454"/>
                <a:gd name="connsiteX92" fmla="*/ 0 w 2800350"/>
                <a:gd name="connsiteY92" fmla="*/ 1486579 h 2391454"/>
                <a:gd name="connsiteX93" fmla="*/ 9525 w 2800350"/>
                <a:gd name="connsiteY93" fmla="*/ 1648504 h 2391454"/>
                <a:gd name="connsiteX94" fmla="*/ 28575 w 2800350"/>
                <a:gd name="connsiteY94" fmla="*/ 1734229 h 2391454"/>
                <a:gd name="connsiteX95" fmla="*/ 47625 w 2800350"/>
                <a:gd name="connsiteY95" fmla="*/ 1819954 h 2391454"/>
                <a:gd name="connsiteX96" fmla="*/ 66675 w 2800350"/>
                <a:gd name="connsiteY96" fmla="*/ 1848529 h 2391454"/>
                <a:gd name="connsiteX97" fmla="*/ 95250 w 2800350"/>
                <a:gd name="connsiteY97" fmla="*/ 1924729 h 2391454"/>
                <a:gd name="connsiteX98" fmla="*/ 114300 w 2800350"/>
                <a:gd name="connsiteY98" fmla="*/ 1953304 h 2391454"/>
                <a:gd name="connsiteX99" fmla="*/ 161925 w 2800350"/>
                <a:gd name="connsiteY99" fmla="*/ 2077129 h 2391454"/>
                <a:gd name="connsiteX100" fmla="*/ 180975 w 2800350"/>
                <a:gd name="connsiteY100" fmla="*/ 2105704 h 2391454"/>
                <a:gd name="connsiteX101" fmla="*/ 247650 w 2800350"/>
                <a:gd name="connsiteY101" fmla="*/ 2172379 h 2391454"/>
                <a:gd name="connsiteX102" fmla="*/ 342900 w 2800350"/>
                <a:gd name="connsiteY102" fmla="*/ 2296204 h 2391454"/>
                <a:gd name="connsiteX103" fmla="*/ 400050 w 2800350"/>
                <a:gd name="connsiteY103" fmla="*/ 2353354 h 2391454"/>
                <a:gd name="connsiteX104" fmla="*/ 428625 w 2800350"/>
                <a:gd name="connsiteY104" fmla="*/ 2362879 h 2391454"/>
                <a:gd name="connsiteX105" fmla="*/ 457200 w 2800350"/>
                <a:gd name="connsiteY105" fmla="*/ 2381929 h 2391454"/>
                <a:gd name="connsiteX106" fmla="*/ 542925 w 2800350"/>
                <a:gd name="connsiteY106" fmla="*/ 2391454 h 2391454"/>
                <a:gd name="connsiteX107" fmla="*/ 628650 w 2800350"/>
                <a:gd name="connsiteY107" fmla="*/ 2381929 h 2391454"/>
                <a:gd name="connsiteX108" fmla="*/ 685800 w 2800350"/>
                <a:gd name="connsiteY108" fmla="*/ 2362879 h 2391454"/>
                <a:gd name="connsiteX109" fmla="*/ 714375 w 2800350"/>
                <a:gd name="connsiteY109" fmla="*/ 2353354 h 2391454"/>
                <a:gd name="connsiteX110" fmla="*/ 762000 w 2800350"/>
                <a:gd name="connsiteY110" fmla="*/ 2343829 h 2391454"/>
                <a:gd name="connsiteX111" fmla="*/ 857250 w 2800350"/>
                <a:gd name="connsiteY111" fmla="*/ 2277154 h 2391454"/>
                <a:gd name="connsiteX112" fmla="*/ 885825 w 2800350"/>
                <a:gd name="connsiteY112" fmla="*/ 2258104 h 2391454"/>
                <a:gd name="connsiteX113" fmla="*/ 914400 w 2800350"/>
                <a:gd name="connsiteY113" fmla="*/ 2248579 h 2391454"/>
                <a:gd name="connsiteX114" fmla="*/ 942975 w 2800350"/>
                <a:gd name="connsiteY114" fmla="*/ 2229529 h 2391454"/>
                <a:gd name="connsiteX115" fmla="*/ 1038225 w 2800350"/>
                <a:gd name="connsiteY115" fmla="*/ 2210479 h 2391454"/>
                <a:gd name="connsiteX116" fmla="*/ 1076325 w 2800350"/>
                <a:gd name="connsiteY116" fmla="*/ 2200954 h 2391454"/>
                <a:gd name="connsiteX117" fmla="*/ 1190625 w 2800350"/>
                <a:gd name="connsiteY117" fmla="*/ 2210479 h 2391454"/>
                <a:gd name="connsiteX118" fmla="*/ 1247775 w 2800350"/>
                <a:gd name="connsiteY118" fmla="*/ 2229529 h 2391454"/>
                <a:gd name="connsiteX119" fmla="*/ 1390650 w 2800350"/>
                <a:gd name="connsiteY119" fmla="*/ 2277154 h 2391454"/>
                <a:gd name="connsiteX120" fmla="*/ 1419225 w 2800350"/>
                <a:gd name="connsiteY120" fmla="*/ 2286679 h 2391454"/>
                <a:gd name="connsiteX121" fmla="*/ 1447800 w 2800350"/>
                <a:gd name="connsiteY121" fmla="*/ 2296204 h 2391454"/>
                <a:gd name="connsiteX122" fmla="*/ 1485900 w 2800350"/>
                <a:gd name="connsiteY122" fmla="*/ 2305729 h 2391454"/>
                <a:gd name="connsiteX123" fmla="*/ 1533525 w 2800350"/>
                <a:gd name="connsiteY123" fmla="*/ 2315254 h 2391454"/>
                <a:gd name="connsiteX124" fmla="*/ 1562100 w 2800350"/>
                <a:gd name="connsiteY124" fmla="*/ 2324779 h 2391454"/>
                <a:gd name="connsiteX125" fmla="*/ 1638300 w 2800350"/>
                <a:gd name="connsiteY125" fmla="*/ 2315254 h 2391454"/>
                <a:gd name="connsiteX126" fmla="*/ 1724025 w 2800350"/>
                <a:gd name="connsiteY126" fmla="*/ 2296204 h 239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2800350" h="2391454">
                  <a:moveTo>
                    <a:pt x="1724025" y="2296204"/>
                  </a:moveTo>
                  <a:lnTo>
                    <a:pt x="1724025" y="2296204"/>
                  </a:lnTo>
                  <a:cubicBezTo>
                    <a:pt x="1819015" y="2306758"/>
                    <a:pt x="1826984" y="2313034"/>
                    <a:pt x="1933575" y="2296204"/>
                  </a:cubicBezTo>
                  <a:cubicBezTo>
                    <a:pt x="2005406" y="2284862"/>
                    <a:pt x="1971839" y="2281834"/>
                    <a:pt x="2019300" y="2258104"/>
                  </a:cubicBezTo>
                  <a:cubicBezTo>
                    <a:pt x="2028280" y="2253614"/>
                    <a:pt x="2038895" y="2253069"/>
                    <a:pt x="2047875" y="2248579"/>
                  </a:cubicBezTo>
                  <a:cubicBezTo>
                    <a:pt x="2121733" y="2211650"/>
                    <a:pt x="2033201" y="2243945"/>
                    <a:pt x="2105025" y="2220004"/>
                  </a:cubicBezTo>
                  <a:cubicBezTo>
                    <a:pt x="2137913" y="2187116"/>
                    <a:pt x="2133664" y="2194059"/>
                    <a:pt x="2162175" y="2153329"/>
                  </a:cubicBezTo>
                  <a:cubicBezTo>
                    <a:pt x="2175305" y="2134572"/>
                    <a:pt x="2193035" y="2117899"/>
                    <a:pt x="2200275" y="2096179"/>
                  </a:cubicBezTo>
                  <a:cubicBezTo>
                    <a:pt x="2206096" y="2078716"/>
                    <a:pt x="2217792" y="2026921"/>
                    <a:pt x="2238375" y="2010454"/>
                  </a:cubicBezTo>
                  <a:cubicBezTo>
                    <a:pt x="2246215" y="2004182"/>
                    <a:pt x="2258173" y="2005805"/>
                    <a:pt x="2266950" y="2000929"/>
                  </a:cubicBezTo>
                  <a:cubicBezTo>
                    <a:pt x="2286964" y="1989810"/>
                    <a:pt x="2324100" y="1962829"/>
                    <a:pt x="2324100" y="1962829"/>
                  </a:cubicBezTo>
                  <a:cubicBezTo>
                    <a:pt x="2327275" y="1953304"/>
                    <a:pt x="2326525" y="1941354"/>
                    <a:pt x="2333625" y="1934254"/>
                  </a:cubicBezTo>
                  <a:cubicBezTo>
                    <a:pt x="2340725" y="1927154"/>
                    <a:pt x="2356364" y="1932899"/>
                    <a:pt x="2362200" y="1924729"/>
                  </a:cubicBezTo>
                  <a:cubicBezTo>
                    <a:pt x="2373872" y="1908389"/>
                    <a:pt x="2377312" y="1887270"/>
                    <a:pt x="2381250" y="1867579"/>
                  </a:cubicBezTo>
                  <a:cubicBezTo>
                    <a:pt x="2400615" y="1770753"/>
                    <a:pt x="2380774" y="1859720"/>
                    <a:pt x="2400300" y="1791379"/>
                  </a:cubicBezTo>
                  <a:cubicBezTo>
                    <a:pt x="2403896" y="1778792"/>
                    <a:pt x="2406063" y="1765818"/>
                    <a:pt x="2409825" y="1753279"/>
                  </a:cubicBezTo>
                  <a:cubicBezTo>
                    <a:pt x="2415595" y="1734045"/>
                    <a:pt x="2417736" y="1712837"/>
                    <a:pt x="2428875" y="1696129"/>
                  </a:cubicBezTo>
                  <a:cubicBezTo>
                    <a:pt x="2441575" y="1677079"/>
                    <a:pt x="2459735" y="1660699"/>
                    <a:pt x="2466975" y="1638979"/>
                  </a:cubicBezTo>
                  <a:cubicBezTo>
                    <a:pt x="2470150" y="1629454"/>
                    <a:pt x="2470931" y="1618758"/>
                    <a:pt x="2476500" y="1610404"/>
                  </a:cubicBezTo>
                  <a:cubicBezTo>
                    <a:pt x="2483972" y="1599196"/>
                    <a:pt x="2496805" y="1592462"/>
                    <a:pt x="2505075" y="1581829"/>
                  </a:cubicBezTo>
                  <a:cubicBezTo>
                    <a:pt x="2564912" y="1504896"/>
                    <a:pt x="2516432" y="1542508"/>
                    <a:pt x="2571750" y="1505629"/>
                  </a:cubicBezTo>
                  <a:cubicBezTo>
                    <a:pt x="2588683" y="1480229"/>
                    <a:pt x="2593988" y="1468224"/>
                    <a:pt x="2619375" y="1448479"/>
                  </a:cubicBezTo>
                  <a:lnTo>
                    <a:pt x="2705100" y="1391329"/>
                  </a:lnTo>
                  <a:lnTo>
                    <a:pt x="2733675" y="1372279"/>
                  </a:lnTo>
                  <a:lnTo>
                    <a:pt x="2762250" y="1353229"/>
                  </a:lnTo>
                  <a:cubicBezTo>
                    <a:pt x="2786191" y="1281405"/>
                    <a:pt x="2753896" y="1369937"/>
                    <a:pt x="2790825" y="1296079"/>
                  </a:cubicBezTo>
                  <a:cubicBezTo>
                    <a:pt x="2795315" y="1287099"/>
                    <a:pt x="2797175" y="1277029"/>
                    <a:pt x="2800350" y="1267504"/>
                  </a:cubicBezTo>
                  <a:cubicBezTo>
                    <a:pt x="2797175" y="1194479"/>
                    <a:pt x="2795854" y="1121350"/>
                    <a:pt x="2790825" y="1048429"/>
                  </a:cubicBezTo>
                  <a:cubicBezTo>
                    <a:pt x="2786918" y="991782"/>
                    <a:pt x="2783628" y="1004191"/>
                    <a:pt x="2771775" y="962704"/>
                  </a:cubicBezTo>
                  <a:cubicBezTo>
                    <a:pt x="2742886" y="861592"/>
                    <a:pt x="2786987" y="997393"/>
                    <a:pt x="2743200" y="876979"/>
                  </a:cubicBezTo>
                  <a:cubicBezTo>
                    <a:pt x="2736338" y="858108"/>
                    <a:pt x="2735289" y="836537"/>
                    <a:pt x="2724150" y="819829"/>
                  </a:cubicBezTo>
                  <a:cubicBezTo>
                    <a:pt x="2717800" y="810304"/>
                    <a:pt x="2710220" y="801493"/>
                    <a:pt x="2705100" y="791254"/>
                  </a:cubicBezTo>
                  <a:cubicBezTo>
                    <a:pt x="2700610" y="782274"/>
                    <a:pt x="2700065" y="771659"/>
                    <a:pt x="2695575" y="762679"/>
                  </a:cubicBezTo>
                  <a:cubicBezTo>
                    <a:pt x="2690455" y="752440"/>
                    <a:pt x="2681645" y="744343"/>
                    <a:pt x="2676525" y="734104"/>
                  </a:cubicBezTo>
                  <a:cubicBezTo>
                    <a:pt x="2637090" y="655234"/>
                    <a:pt x="2702545" y="758846"/>
                    <a:pt x="2647950" y="676954"/>
                  </a:cubicBezTo>
                  <a:cubicBezTo>
                    <a:pt x="2644898" y="664747"/>
                    <a:pt x="2635732" y="623944"/>
                    <a:pt x="2628900" y="610279"/>
                  </a:cubicBezTo>
                  <a:cubicBezTo>
                    <a:pt x="2623780" y="600040"/>
                    <a:pt x="2614499" y="592165"/>
                    <a:pt x="2609850" y="581704"/>
                  </a:cubicBezTo>
                  <a:cubicBezTo>
                    <a:pt x="2601695" y="563354"/>
                    <a:pt x="2599780" y="542515"/>
                    <a:pt x="2590800" y="524554"/>
                  </a:cubicBezTo>
                  <a:cubicBezTo>
                    <a:pt x="2584450" y="511854"/>
                    <a:pt x="2576736" y="499749"/>
                    <a:pt x="2571750" y="486454"/>
                  </a:cubicBezTo>
                  <a:cubicBezTo>
                    <a:pt x="2546180" y="418266"/>
                    <a:pt x="2581748" y="477756"/>
                    <a:pt x="2543175" y="410254"/>
                  </a:cubicBezTo>
                  <a:cubicBezTo>
                    <a:pt x="2537495" y="400315"/>
                    <a:pt x="2533064" y="388830"/>
                    <a:pt x="2524125" y="381679"/>
                  </a:cubicBezTo>
                  <a:cubicBezTo>
                    <a:pt x="2516285" y="375407"/>
                    <a:pt x="2505075" y="375329"/>
                    <a:pt x="2495550" y="372154"/>
                  </a:cubicBezTo>
                  <a:cubicBezTo>
                    <a:pt x="2492375" y="362629"/>
                    <a:pt x="2491594" y="351933"/>
                    <a:pt x="2486025" y="343579"/>
                  </a:cubicBezTo>
                  <a:cubicBezTo>
                    <a:pt x="2471357" y="321577"/>
                    <a:pt x="2449960" y="310011"/>
                    <a:pt x="2428875" y="295954"/>
                  </a:cubicBezTo>
                  <a:cubicBezTo>
                    <a:pt x="2410332" y="240324"/>
                    <a:pt x="2433859" y="291413"/>
                    <a:pt x="2390775" y="248329"/>
                  </a:cubicBezTo>
                  <a:cubicBezTo>
                    <a:pt x="2382680" y="240234"/>
                    <a:pt x="2379820" y="227849"/>
                    <a:pt x="2371725" y="219754"/>
                  </a:cubicBezTo>
                  <a:cubicBezTo>
                    <a:pt x="2363630" y="211659"/>
                    <a:pt x="2351944" y="208033"/>
                    <a:pt x="2343150" y="200704"/>
                  </a:cubicBezTo>
                  <a:cubicBezTo>
                    <a:pt x="2311552" y="174372"/>
                    <a:pt x="2321473" y="170816"/>
                    <a:pt x="2286000" y="153079"/>
                  </a:cubicBezTo>
                  <a:cubicBezTo>
                    <a:pt x="2277020" y="148589"/>
                    <a:pt x="2266405" y="148044"/>
                    <a:pt x="2257425" y="143554"/>
                  </a:cubicBezTo>
                  <a:cubicBezTo>
                    <a:pt x="2247186" y="138434"/>
                    <a:pt x="2239311" y="129153"/>
                    <a:pt x="2228850" y="124504"/>
                  </a:cubicBezTo>
                  <a:cubicBezTo>
                    <a:pt x="2210500" y="116349"/>
                    <a:pt x="2190750" y="111804"/>
                    <a:pt x="2171700" y="105454"/>
                  </a:cubicBezTo>
                  <a:lnTo>
                    <a:pt x="2114550" y="86404"/>
                  </a:lnTo>
                  <a:lnTo>
                    <a:pt x="2028825" y="57829"/>
                  </a:lnTo>
                  <a:cubicBezTo>
                    <a:pt x="2007487" y="50716"/>
                    <a:pt x="1984362" y="42196"/>
                    <a:pt x="1962150" y="38779"/>
                  </a:cubicBezTo>
                  <a:cubicBezTo>
                    <a:pt x="1933733" y="34407"/>
                    <a:pt x="1905000" y="32429"/>
                    <a:pt x="1876425" y="29254"/>
                  </a:cubicBezTo>
                  <a:cubicBezTo>
                    <a:pt x="1854200" y="22904"/>
                    <a:pt x="1832723" y="12757"/>
                    <a:pt x="1809750" y="10204"/>
                  </a:cubicBezTo>
                  <a:cubicBezTo>
                    <a:pt x="1653365" y="-7172"/>
                    <a:pt x="1614698" y="964"/>
                    <a:pt x="1466850" y="10204"/>
                  </a:cubicBezTo>
                  <a:lnTo>
                    <a:pt x="1381125" y="38779"/>
                  </a:lnTo>
                  <a:cubicBezTo>
                    <a:pt x="1371600" y="41954"/>
                    <a:pt x="1360904" y="42735"/>
                    <a:pt x="1352550" y="48304"/>
                  </a:cubicBezTo>
                  <a:cubicBezTo>
                    <a:pt x="1343025" y="54654"/>
                    <a:pt x="1334497" y="62845"/>
                    <a:pt x="1323975" y="67354"/>
                  </a:cubicBezTo>
                  <a:cubicBezTo>
                    <a:pt x="1281249" y="85665"/>
                    <a:pt x="1294371" y="67868"/>
                    <a:pt x="1257300" y="86404"/>
                  </a:cubicBezTo>
                  <a:cubicBezTo>
                    <a:pt x="1247061" y="91524"/>
                    <a:pt x="1239186" y="100805"/>
                    <a:pt x="1228725" y="105454"/>
                  </a:cubicBezTo>
                  <a:cubicBezTo>
                    <a:pt x="1210375" y="113609"/>
                    <a:pt x="1190625" y="118154"/>
                    <a:pt x="1171575" y="124504"/>
                  </a:cubicBezTo>
                  <a:cubicBezTo>
                    <a:pt x="1162050" y="127679"/>
                    <a:pt x="1151354" y="128460"/>
                    <a:pt x="1143000" y="134029"/>
                  </a:cubicBezTo>
                  <a:cubicBezTo>
                    <a:pt x="1123950" y="146729"/>
                    <a:pt x="1108062" y="166576"/>
                    <a:pt x="1085850" y="172129"/>
                  </a:cubicBezTo>
                  <a:cubicBezTo>
                    <a:pt x="1073150" y="175304"/>
                    <a:pt x="1059834" y="176619"/>
                    <a:pt x="1047750" y="181654"/>
                  </a:cubicBezTo>
                  <a:cubicBezTo>
                    <a:pt x="1021536" y="192576"/>
                    <a:pt x="998491" y="210774"/>
                    <a:pt x="971550" y="219754"/>
                  </a:cubicBezTo>
                  <a:cubicBezTo>
                    <a:pt x="962025" y="222929"/>
                    <a:pt x="951752" y="224403"/>
                    <a:pt x="942975" y="229279"/>
                  </a:cubicBezTo>
                  <a:cubicBezTo>
                    <a:pt x="922961" y="240398"/>
                    <a:pt x="906303" y="257140"/>
                    <a:pt x="885825" y="267379"/>
                  </a:cubicBezTo>
                  <a:cubicBezTo>
                    <a:pt x="770690" y="324946"/>
                    <a:pt x="913392" y="251627"/>
                    <a:pt x="819150" y="305479"/>
                  </a:cubicBezTo>
                  <a:cubicBezTo>
                    <a:pt x="806822" y="312524"/>
                    <a:pt x="792138" y="315659"/>
                    <a:pt x="781050" y="324529"/>
                  </a:cubicBezTo>
                  <a:cubicBezTo>
                    <a:pt x="760013" y="341359"/>
                    <a:pt x="746316" y="366735"/>
                    <a:pt x="723900" y="381679"/>
                  </a:cubicBezTo>
                  <a:lnTo>
                    <a:pt x="666750" y="419779"/>
                  </a:lnTo>
                  <a:cubicBezTo>
                    <a:pt x="657225" y="426129"/>
                    <a:pt x="646270" y="430734"/>
                    <a:pt x="638175" y="438829"/>
                  </a:cubicBezTo>
                  <a:cubicBezTo>
                    <a:pt x="622300" y="454704"/>
                    <a:pt x="608942" y="473579"/>
                    <a:pt x="590550" y="486454"/>
                  </a:cubicBezTo>
                  <a:cubicBezTo>
                    <a:pt x="576543" y="496259"/>
                    <a:pt x="557871" y="497201"/>
                    <a:pt x="542925" y="505504"/>
                  </a:cubicBezTo>
                  <a:cubicBezTo>
                    <a:pt x="520536" y="517942"/>
                    <a:pt x="493575" y="543404"/>
                    <a:pt x="476250" y="562654"/>
                  </a:cubicBezTo>
                  <a:cubicBezTo>
                    <a:pt x="456668" y="584412"/>
                    <a:pt x="437386" y="606471"/>
                    <a:pt x="419100" y="629329"/>
                  </a:cubicBezTo>
                  <a:cubicBezTo>
                    <a:pt x="411949" y="638268"/>
                    <a:pt x="407379" y="649110"/>
                    <a:pt x="400050" y="657904"/>
                  </a:cubicBezTo>
                  <a:cubicBezTo>
                    <a:pt x="391426" y="668252"/>
                    <a:pt x="380099" y="676131"/>
                    <a:pt x="371475" y="686479"/>
                  </a:cubicBezTo>
                  <a:cubicBezTo>
                    <a:pt x="359635" y="700686"/>
                    <a:pt x="330046" y="753385"/>
                    <a:pt x="323850" y="762679"/>
                  </a:cubicBezTo>
                  <a:cubicBezTo>
                    <a:pt x="315044" y="775888"/>
                    <a:pt x="303689" y="787317"/>
                    <a:pt x="295275" y="800779"/>
                  </a:cubicBezTo>
                  <a:cubicBezTo>
                    <a:pt x="287750" y="812820"/>
                    <a:pt x="281498" y="825696"/>
                    <a:pt x="276225" y="838879"/>
                  </a:cubicBezTo>
                  <a:cubicBezTo>
                    <a:pt x="268767" y="857523"/>
                    <a:pt x="269223" y="879965"/>
                    <a:pt x="257175" y="896029"/>
                  </a:cubicBezTo>
                  <a:cubicBezTo>
                    <a:pt x="238125" y="921429"/>
                    <a:pt x="214224" y="943831"/>
                    <a:pt x="200025" y="972229"/>
                  </a:cubicBezTo>
                  <a:cubicBezTo>
                    <a:pt x="142458" y="1087364"/>
                    <a:pt x="215777" y="944662"/>
                    <a:pt x="161925" y="1038904"/>
                  </a:cubicBezTo>
                  <a:cubicBezTo>
                    <a:pt x="82643" y="1177647"/>
                    <a:pt x="186780" y="998718"/>
                    <a:pt x="133350" y="1105579"/>
                  </a:cubicBezTo>
                  <a:cubicBezTo>
                    <a:pt x="128230" y="1115818"/>
                    <a:pt x="120650" y="1124629"/>
                    <a:pt x="114300" y="1134154"/>
                  </a:cubicBezTo>
                  <a:cubicBezTo>
                    <a:pt x="99905" y="1191735"/>
                    <a:pt x="108915" y="1159835"/>
                    <a:pt x="85725" y="1229404"/>
                  </a:cubicBezTo>
                  <a:cubicBezTo>
                    <a:pt x="79375" y="1248454"/>
                    <a:pt x="70613" y="1266863"/>
                    <a:pt x="66675" y="1286554"/>
                  </a:cubicBezTo>
                  <a:cubicBezTo>
                    <a:pt x="60128" y="1319290"/>
                    <a:pt x="56593" y="1340892"/>
                    <a:pt x="47625" y="1372279"/>
                  </a:cubicBezTo>
                  <a:cubicBezTo>
                    <a:pt x="44867" y="1381933"/>
                    <a:pt x="42178" y="1391679"/>
                    <a:pt x="38100" y="1400854"/>
                  </a:cubicBezTo>
                  <a:cubicBezTo>
                    <a:pt x="-5987" y="1500049"/>
                    <a:pt x="21456" y="1422211"/>
                    <a:pt x="0" y="1486579"/>
                  </a:cubicBezTo>
                  <a:cubicBezTo>
                    <a:pt x="3175" y="1540554"/>
                    <a:pt x="4630" y="1594658"/>
                    <a:pt x="9525" y="1648504"/>
                  </a:cubicBezTo>
                  <a:cubicBezTo>
                    <a:pt x="11735" y="1672812"/>
                    <a:pt x="23115" y="1709657"/>
                    <a:pt x="28575" y="1734229"/>
                  </a:cubicBezTo>
                  <a:cubicBezTo>
                    <a:pt x="30661" y="1743618"/>
                    <a:pt x="42264" y="1807446"/>
                    <a:pt x="47625" y="1819954"/>
                  </a:cubicBezTo>
                  <a:cubicBezTo>
                    <a:pt x="52134" y="1830476"/>
                    <a:pt x="60325" y="1839004"/>
                    <a:pt x="66675" y="1848529"/>
                  </a:cubicBezTo>
                  <a:cubicBezTo>
                    <a:pt x="77093" y="1890199"/>
                    <a:pt x="73113" y="1885989"/>
                    <a:pt x="95250" y="1924729"/>
                  </a:cubicBezTo>
                  <a:cubicBezTo>
                    <a:pt x="100930" y="1934668"/>
                    <a:pt x="109897" y="1942737"/>
                    <a:pt x="114300" y="1953304"/>
                  </a:cubicBezTo>
                  <a:cubicBezTo>
                    <a:pt x="151354" y="2042233"/>
                    <a:pt x="127524" y="2016928"/>
                    <a:pt x="161925" y="2077129"/>
                  </a:cubicBezTo>
                  <a:cubicBezTo>
                    <a:pt x="167605" y="2087068"/>
                    <a:pt x="173317" y="2097195"/>
                    <a:pt x="180975" y="2105704"/>
                  </a:cubicBezTo>
                  <a:cubicBezTo>
                    <a:pt x="202001" y="2129066"/>
                    <a:pt x="230215" y="2146227"/>
                    <a:pt x="247650" y="2172379"/>
                  </a:cubicBezTo>
                  <a:cubicBezTo>
                    <a:pt x="290716" y="2236979"/>
                    <a:pt x="285260" y="2233761"/>
                    <a:pt x="342900" y="2296204"/>
                  </a:cubicBezTo>
                  <a:cubicBezTo>
                    <a:pt x="361173" y="2316000"/>
                    <a:pt x="374492" y="2344835"/>
                    <a:pt x="400050" y="2353354"/>
                  </a:cubicBezTo>
                  <a:cubicBezTo>
                    <a:pt x="409575" y="2356529"/>
                    <a:pt x="419645" y="2358389"/>
                    <a:pt x="428625" y="2362879"/>
                  </a:cubicBezTo>
                  <a:cubicBezTo>
                    <a:pt x="438864" y="2367999"/>
                    <a:pt x="446094" y="2379153"/>
                    <a:pt x="457200" y="2381929"/>
                  </a:cubicBezTo>
                  <a:cubicBezTo>
                    <a:pt x="485092" y="2388902"/>
                    <a:pt x="514350" y="2388279"/>
                    <a:pt x="542925" y="2391454"/>
                  </a:cubicBezTo>
                  <a:cubicBezTo>
                    <a:pt x="571500" y="2388279"/>
                    <a:pt x="600457" y="2387568"/>
                    <a:pt x="628650" y="2381929"/>
                  </a:cubicBezTo>
                  <a:cubicBezTo>
                    <a:pt x="648341" y="2377991"/>
                    <a:pt x="666750" y="2369229"/>
                    <a:pt x="685800" y="2362879"/>
                  </a:cubicBezTo>
                  <a:cubicBezTo>
                    <a:pt x="695325" y="2359704"/>
                    <a:pt x="704530" y="2355323"/>
                    <a:pt x="714375" y="2353354"/>
                  </a:cubicBezTo>
                  <a:lnTo>
                    <a:pt x="762000" y="2343829"/>
                  </a:lnTo>
                  <a:cubicBezTo>
                    <a:pt x="818416" y="2301517"/>
                    <a:pt x="786891" y="2324060"/>
                    <a:pt x="857250" y="2277154"/>
                  </a:cubicBezTo>
                  <a:cubicBezTo>
                    <a:pt x="866775" y="2270804"/>
                    <a:pt x="874965" y="2261724"/>
                    <a:pt x="885825" y="2258104"/>
                  </a:cubicBezTo>
                  <a:cubicBezTo>
                    <a:pt x="895350" y="2254929"/>
                    <a:pt x="905420" y="2253069"/>
                    <a:pt x="914400" y="2248579"/>
                  </a:cubicBezTo>
                  <a:cubicBezTo>
                    <a:pt x="924639" y="2243459"/>
                    <a:pt x="932034" y="2232896"/>
                    <a:pt x="942975" y="2229529"/>
                  </a:cubicBezTo>
                  <a:cubicBezTo>
                    <a:pt x="973922" y="2220007"/>
                    <a:pt x="1006565" y="2217263"/>
                    <a:pt x="1038225" y="2210479"/>
                  </a:cubicBezTo>
                  <a:cubicBezTo>
                    <a:pt x="1051025" y="2207736"/>
                    <a:pt x="1063625" y="2204129"/>
                    <a:pt x="1076325" y="2200954"/>
                  </a:cubicBezTo>
                  <a:cubicBezTo>
                    <a:pt x="1114425" y="2204129"/>
                    <a:pt x="1152913" y="2204194"/>
                    <a:pt x="1190625" y="2210479"/>
                  </a:cubicBezTo>
                  <a:cubicBezTo>
                    <a:pt x="1210432" y="2213780"/>
                    <a:pt x="1228725" y="2223179"/>
                    <a:pt x="1247775" y="2229529"/>
                  </a:cubicBezTo>
                  <a:lnTo>
                    <a:pt x="1390650" y="2277154"/>
                  </a:lnTo>
                  <a:lnTo>
                    <a:pt x="1419225" y="2286679"/>
                  </a:lnTo>
                  <a:cubicBezTo>
                    <a:pt x="1428750" y="2289854"/>
                    <a:pt x="1438060" y="2293769"/>
                    <a:pt x="1447800" y="2296204"/>
                  </a:cubicBezTo>
                  <a:cubicBezTo>
                    <a:pt x="1460500" y="2299379"/>
                    <a:pt x="1473121" y="2302889"/>
                    <a:pt x="1485900" y="2305729"/>
                  </a:cubicBezTo>
                  <a:cubicBezTo>
                    <a:pt x="1501704" y="2309241"/>
                    <a:pt x="1517819" y="2311327"/>
                    <a:pt x="1533525" y="2315254"/>
                  </a:cubicBezTo>
                  <a:cubicBezTo>
                    <a:pt x="1543265" y="2317689"/>
                    <a:pt x="1552575" y="2321604"/>
                    <a:pt x="1562100" y="2324779"/>
                  </a:cubicBezTo>
                  <a:lnTo>
                    <a:pt x="1638300" y="2315254"/>
                  </a:lnTo>
                  <a:cubicBezTo>
                    <a:pt x="1719840" y="2304382"/>
                    <a:pt x="1709738" y="2299379"/>
                    <a:pt x="1724025" y="2296204"/>
                  </a:cubicBezTo>
                  <a:close/>
                </a:path>
              </a:pathLst>
            </a:custGeom>
            <a:pattFill prst="lgGrid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6378575" y="1936750"/>
              <a:ext cx="3949700" cy="4133850"/>
            </a:xfrm>
            <a:custGeom>
              <a:avLst/>
              <a:gdLst>
                <a:gd name="connsiteX0" fmla="*/ 1200150 w 3949700"/>
                <a:gd name="connsiteY0" fmla="*/ 4102100 h 4133850"/>
                <a:gd name="connsiteX1" fmla="*/ 1187450 w 3949700"/>
                <a:gd name="connsiteY1" fmla="*/ 3911600 h 4133850"/>
                <a:gd name="connsiteX2" fmla="*/ 1187450 w 3949700"/>
                <a:gd name="connsiteY2" fmla="*/ 3429000 h 4133850"/>
                <a:gd name="connsiteX3" fmla="*/ 1206500 w 3949700"/>
                <a:gd name="connsiteY3" fmla="*/ 3041650 h 4133850"/>
                <a:gd name="connsiteX4" fmla="*/ 1263650 w 3949700"/>
                <a:gd name="connsiteY4" fmla="*/ 2870200 h 4133850"/>
                <a:gd name="connsiteX5" fmla="*/ 1371600 w 3949700"/>
                <a:gd name="connsiteY5" fmla="*/ 2609850 h 4133850"/>
                <a:gd name="connsiteX6" fmla="*/ 1473200 w 3949700"/>
                <a:gd name="connsiteY6" fmla="*/ 2413000 h 4133850"/>
                <a:gd name="connsiteX7" fmla="*/ 1606550 w 3949700"/>
                <a:gd name="connsiteY7" fmla="*/ 2203450 h 4133850"/>
                <a:gd name="connsiteX8" fmla="*/ 1847850 w 3949700"/>
                <a:gd name="connsiteY8" fmla="*/ 2032000 h 4133850"/>
                <a:gd name="connsiteX9" fmla="*/ 2044700 w 3949700"/>
                <a:gd name="connsiteY9" fmla="*/ 1936750 h 4133850"/>
                <a:gd name="connsiteX10" fmla="*/ 2298700 w 3949700"/>
                <a:gd name="connsiteY10" fmla="*/ 1822450 h 4133850"/>
                <a:gd name="connsiteX11" fmla="*/ 2546350 w 3949700"/>
                <a:gd name="connsiteY11" fmla="*/ 1720850 h 4133850"/>
                <a:gd name="connsiteX12" fmla="*/ 2762250 w 3949700"/>
                <a:gd name="connsiteY12" fmla="*/ 1625600 h 4133850"/>
                <a:gd name="connsiteX13" fmla="*/ 2914650 w 3949700"/>
                <a:gd name="connsiteY13" fmla="*/ 1568450 h 4133850"/>
                <a:gd name="connsiteX14" fmla="*/ 3117850 w 3949700"/>
                <a:gd name="connsiteY14" fmla="*/ 1600200 h 4133850"/>
                <a:gd name="connsiteX15" fmla="*/ 3346450 w 3949700"/>
                <a:gd name="connsiteY15" fmla="*/ 1765300 h 4133850"/>
                <a:gd name="connsiteX16" fmla="*/ 3543300 w 3949700"/>
                <a:gd name="connsiteY16" fmla="*/ 1905000 h 4133850"/>
                <a:gd name="connsiteX17" fmla="*/ 3676650 w 3949700"/>
                <a:gd name="connsiteY17" fmla="*/ 1936750 h 4133850"/>
                <a:gd name="connsiteX18" fmla="*/ 3841750 w 3949700"/>
                <a:gd name="connsiteY18" fmla="*/ 1968500 h 4133850"/>
                <a:gd name="connsiteX19" fmla="*/ 3930650 w 3949700"/>
                <a:gd name="connsiteY19" fmla="*/ 1930400 h 4133850"/>
                <a:gd name="connsiteX20" fmla="*/ 3949700 w 3949700"/>
                <a:gd name="connsiteY20" fmla="*/ 1809750 h 4133850"/>
                <a:gd name="connsiteX21" fmla="*/ 3829050 w 3949700"/>
                <a:gd name="connsiteY21" fmla="*/ 1670050 h 4133850"/>
                <a:gd name="connsiteX22" fmla="*/ 3568700 w 3949700"/>
                <a:gd name="connsiteY22" fmla="*/ 1498600 h 4133850"/>
                <a:gd name="connsiteX23" fmla="*/ 3314700 w 3949700"/>
                <a:gd name="connsiteY23" fmla="*/ 1384300 h 4133850"/>
                <a:gd name="connsiteX24" fmla="*/ 3054350 w 3949700"/>
                <a:gd name="connsiteY24" fmla="*/ 1276350 h 4133850"/>
                <a:gd name="connsiteX25" fmla="*/ 2736850 w 3949700"/>
                <a:gd name="connsiteY25" fmla="*/ 1238250 h 4133850"/>
                <a:gd name="connsiteX26" fmla="*/ 2438400 w 3949700"/>
                <a:gd name="connsiteY26" fmla="*/ 1257300 h 4133850"/>
                <a:gd name="connsiteX27" fmla="*/ 2171700 w 3949700"/>
                <a:gd name="connsiteY27" fmla="*/ 1295400 h 4133850"/>
                <a:gd name="connsiteX28" fmla="*/ 1936750 w 3949700"/>
                <a:gd name="connsiteY28" fmla="*/ 1422400 h 4133850"/>
                <a:gd name="connsiteX29" fmla="*/ 1733550 w 3949700"/>
                <a:gd name="connsiteY29" fmla="*/ 1568450 h 4133850"/>
                <a:gd name="connsiteX30" fmla="*/ 1625600 w 3949700"/>
                <a:gd name="connsiteY30" fmla="*/ 1651000 h 4133850"/>
                <a:gd name="connsiteX31" fmla="*/ 1536700 w 3949700"/>
                <a:gd name="connsiteY31" fmla="*/ 1720850 h 4133850"/>
                <a:gd name="connsiteX32" fmla="*/ 1390650 w 3949700"/>
                <a:gd name="connsiteY32" fmla="*/ 1752600 h 4133850"/>
                <a:gd name="connsiteX33" fmla="*/ 1276350 w 3949700"/>
                <a:gd name="connsiteY33" fmla="*/ 1644650 h 4133850"/>
                <a:gd name="connsiteX34" fmla="*/ 1238250 w 3949700"/>
                <a:gd name="connsiteY34" fmla="*/ 1511300 h 4133850"/>
                <a:gd name="connsiteX35" fmla="*/ 1111250 w 3949700"/>
                <a:gd name="connsiteY35" fmla="*/ 1193800 h 4133850"/>
                <a:gd name="connsiteX36" fmla="*/ 1104900 w 3949700"/>
                <a:gd name="connsiteY36" fmla="*/ 914400 h 4133850"/>
                <a:gd name="connsiteX37" fmla="*/ 1066800 w 3949700"/>
                <a:gd name="connsiteY37" fmla="*/ 666750 h 4133850"/>
                <a:gd name="connsiteX38" fmla="*/ 927100 w 3949700"/>
                <a:gd name="connsiteY38" fmla="*/ 412750 h 4133850"/>
                <a:gd name="connsiteX39" fmla="*/ 755650 w 3949700"/>
                <a:gd name="connsiteY39" fmla="*/ 203200 h 4133850"/>
                <a:gd name="connsiteX40" fmla="*/ 406400 w 3949700"/>
                <a:gd name="connsiteY40" fmla="*/ 50800 h 4133850"/>
                <a:gd name="connsiteX41" fmla="*/ 114300 w 3949700"/>
                <a:gd name="connsiteY41" fmla="*/ 0 h 4133850"/>
                <a:gd name="connsiteX42" fmla="*/ 0 w 3949700"/>
                <a:gd name="connsiteY42" fmla="*/ 139700 h 4133850"/>
                <a:gd name="connsiteX43" fmla="*/ 50800 w 3949700"/>
                <a:gd name="connsiteY43" fmla="*/ 355600 h 4133850"/>
                <a:gd name="connsiteX44" fmla="*/ 298450 w 3949700"/>
                <a:gd name="connsiteY44" fmla="*/ 438150 h 4133850"/>
                <a:gd name="connsiteX45" fmla="*/ 482600 w 3949700"/>
                <a:gd name="connsiteY45" fmla="*/ 622300 h 4133850"/>
                <a:gd name="connsiteX46" fmla="*/ 615950 w 3949700"/>
                <a:gd name="connsiteY46" fmla="*/ 869950 h 4133850"/>
                <a:gd name="connsiteX47" fmla="*/ 666750 w 3949700"/>
                <a:gd name="connsiteY47" fmla="*/ 1092200 h 4133850"/>
                <a:gd name="connsiteX48" fmla="*/ 730250 w 3949700"/>
                <a:gd name="connsiteY48" fmla="*/ 1339850 h 4133850"/>
                <a:gd name="connsiteX49" fmla="*/ 831850 w 3949700"/>
                <a:gd name="connsiteY49" fmla="*/ 1587500 h 4133850"/>
                <a:gd name="connsiteX50" fmla="*/ 920750 w 3949700"/>
                <a:gd name="connsiteY50" fmla="*/ 1714500 h 4133850"/>
                <a:gd name="connsiteX51" fmla="*/ 1016000 w 3949700"/>
                <a:gd name="connsiteY51" fmla="*/ 1847850 h 4133850"/>
                <a:gd name="connsiteX52" fmla="*/ 1073150 w 3949700"/>
                <a:gd name="connsiteY52" fmla="*/ 1974850 h 4133850"/>
                <a:gd name="connsiteX53" fmla="*/ 996950 w 3949700"/>
                <a:gd name="connsiteY53" fmla="*/ 2241550 h 4133850"/>
                <a:gd name="connsiteX54" fmla="*/ 895350 w 3949700"/>
                <a:gd name="connsiteY54" fmla="*/ 2571750 h 4133850"/>
                <a:gd name="connsiteX55" fmla="*/ 825500 w 3949700"/>
                <a:gd name="connsiteY55" fmla="*/ 2851150 h 4133850"/>
                <a:gd name="connsiteX56" fmla="*/ 793750 w 3949700"/>
                <a:gd name="connsiteY56" fmla="*/ 3098800 h 4133850"/>
                <a:gd name="connsiteX57" fmla="*/ 774700 w 3949700"/>
                <a:gd name="connsiteY57" fmla="*/ 3409950 h 4133850"/>
                <a:gd name="connsiteX58" fmla="*/ 774700 w 3949700"/>
                <a:gd name="connsiteY58" fmla="*/ 3702050 h 4133850"/>
                <a:gd name="connsiteX59" fmla="*/ 774700 w 3949700"/>
                <a:gd name="connsiteY59" fmla="*/ 3892550 h 4133850"/>
                <a:gd name="connsiteX60" fmla="*/ 793750 w 3949700"/>
                <a:gd name="connsiteY60" fmla="*/ 4038600 h 4133850"/>
                <a:gd name="connsiteX61" fmla="*/ 927100 w 3949700"/>
                <a:gd name="connsiteY61" fmla="*/ 4108450 h 4133850"/>
                <a:gd name="connsiteX62" fmla="*/ 1060450 w 3949700"/>
                <a:gd name="connsiteY62" fmla="*/ 4133850 h 4133850"/>
                <a:gd name="connsiteX63" fmla="*/ 1200150 w 3949700"/>
                <a:gd name="connsiteY63" fmla="*/ 4102100 h 413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949700" h="4133850">
                  <a:moveTo>
                    <a:pt x="1200150" y="4102100"/>
                  </a:moveTo>
                  <a:lnTo>
                    <a:pt x="1187450" y="3911600"/>
                  </a:lnTo>
                  <a:lnTo>
                    <a:pt x="1187450" y="3429000"/>
                  </a:lnTo>
                  <a:lnTo>
                    <a:pt x="1206500" y="3041650"/>
                  </a:lnTo>
                  <a:lnTo>
                    <a:pt x="1263650" y="2870200"/>
                  </a:lnTo>
                  <a:lnTo>
                    <a:pt x="1371600" y="2609850"/>
                  </a:lnTo>
                  <a:lnTo>
                    <a:pt x="1473200" y="2413000"/>
                  </a:lnTo>
                  <a:lnTo>
                    <a:pt x="1606550" y="2203450"/>
                  </a:lnTo>
                  <a:lnTo>
                    <a:pt x="1847850" y="2032000"/>
                  </a:lnTo>
                  <a:lnTo>
                    <a:pt x="2044700" y="1936750"/>
                  </a:lnTo>
                  <a:lnTo>
                    <a:pt x="2298700" y="1822450"/>
                  </a:lnTo>
                  <a:lnTo>
                    <a:pt x="2546350" y="1720850"/>
                  </a:lnTo>
                  <a:lnTo>
                    <a:pt x="2762250" y="1625600"/>
                  </a:lnTo>
                  <a:lnTo>
                    <a:pt x="2914650" y="1568450"/>
                  </a:lnTo>
                  <a:lnTo>
                    <a:pt x="3117850" y="1600200"/>
                  </a:lnTo>
                  <a:lnTo>
                    <a:pt x="3346450" y="1765300"/>
                  </a:lnTo>
                  <a:lnTo>
                    <a:pt x="3543300" y="1905000"/>
                  </a:lnTo>
                  <a:lnTo>
                    <a:pt x="3676650" y="1936750"/>
                  </a:lnTo>
                  <a:lnTo>
                    <a:pt x="3841750" y="1968500"/>
                  </a:lnTo>
                  <a:lnTo>
                    <a:pt x="3930650" y="1930400"/>
                  </a:lnTo>
                  <a:lnTo>
                    <a:pt x="3949700" y="1809750"/>
                  </a:lnTo>
                  <a:lnTo>
                    <a:pt x="3829050" y="1670050"/>
                  </a:lnTo>
                  <a:lnTo>
                    <a:pt x="3568700" y="1498600"/>
                  </a:lnTo>
                  <a:lnTo>
                    <a:pt x="3314700" y="1384300"/>
                  </a:lnTo>
                  <a:lnTo>
                    <a:pt x="3054350" y="1276350"/>
                  </a:lnTo>
                  <a:lnTo>
                    <a:pt x="2736850" y="1238250"/>
                  </a:lnTo>
                  <a:lnTo>
                    <a:pt x="2438400" y="1257300"/>
                  </a:lnTo>
                  <a:lnTo>
                    <a:pt x="2171700" y="1295400"/>
                  </a:lnTo>
                  <a:lnTo>
                    <a:pt x="1936750" y="1422400"/>
                  </a:lnTo>
                  <a:lnTo>
                    <a:pt x="1733550" y="1568450"/>
                  </a:lnTo>
                  <a:lnTo>
                    <a:pt x="1625600" y="1651000"/>
                  </a:lnTo>
                  <a:lnTo>
                    <a:pt x="1536700" y="1720850"/>
                  </a:lnTo>
                  <a:lnTo>
                    <a:pt x="1390650" y="1752600"/>
                  </a:lnTo>
                  <a:lnTo>
                    <a:pt x="1276350" y="1644650"/>
                  </a:lnTo>
                  <a:lnTo>
                    <a:pt x="1238250" y="1511300"/>
                  </a:lnTo>
                  <a:lnTo>
                    <a:pt x="1111250" y="1193800"/>
                  </a:lnTo>
                  <a:lnTo>
                    <a:pt x="1104900" y="914400"/>
                  </a:lnTo>
                  <a:lnTo>
                    <a:pt x="1066800" y="666750"/>
                  </a:lnTo>
                  <a:lnTo>
                    <a:pt x="927100" y="412750"/>
                  </a:lnTo>
                  <a:lnTo>
                    <a:pt x="755650" y="203200"/>
                  </a:lnTo>
                  <a:lnTo>
                    <a:pt x="406400" y="50800"/>
                  </a:lnTo>
                  <a:lnTo>
                    <a:pt x="114300" y="0"/>
                  </a:lnTo>
                  <a:lnTo>
                    <a:pt x="0" y="139700"/>
                  </a:lnTo>
                  <a:lnTo>
                    <a:pt x="50800" y="355600"/>
                  </a:lnTo>
                  <a:lnTo>
                    <a:pt x="298450" y="438150"/>
                  </a:lnTo>
                  <a:lnTo>
                    <a:pt x="482600" y="622300"/>
                  </a:lnTo>
                  <a:lnTo>
                    <a:pt x="615950" y="869950"/>
                  </a:lnTo>
                  <a:lnTo>
                    <a:pt x="666750" y="1092200"/>
                  </a:lnTo>
                  <a:lnTo>
                    <a:pt x="730250" y="1339850"/>
                  </a:lnTo>
                  <a:lnTo>
                    <a:pt x="831850" y="1587500"/>
                  </a:lnTo>
                  <a:lnTo>
                    <a:pt x="920750" y="1714500"/>
                  </a:lnTo>
                  <a:lnTo>
                    <a:pt x="1016000" y="1847850"/>
                  </a:lnTo>
                  <a:lnTo>
                    <a:pt x="1073150" y="1974850"/>
                  </a:lnTo>
                  <a:lnTo>
                    <a:pt x="996950" y="2241550"/>
                  </a:lnTo>
                  <a:lnTo>
                    <a:pt x="895350" y="2571750"/>
                  </a:lnTo>
                  <a:lnTo>
                    <a:pt x="825500" y="2851150"/>
                  </a:lnTo>
                  <a:lnTo>
                    <a:pt x="793750" y="3098800"/>
                  </a:lnTo>
                  <a:lnTo>
                    <a:pt x="774700" y="3409950"/>
                  </a:lnTo>
                  <a:lnTo>
                    <a:pt x="774700" y="3702050"/>
                  </a:lnTo>
                  <a:lnTo>
                    <a:pt x="774700" y="3892550"/>
                  </a:lnTo>
                  <a:lnTo>
                    <a:pt x="793750" y="4038600"/>
                  </a:lnTo>
                  <a:lnTo>
                    <a:pt x="927100" y="4108450"/>
                  </a:lnTo>
                  <a:lnTo>
                    <a:pt x="1060450" y="4133850"/>
                  </a:lnTo>
                  <a:lnTo>
                    <a:pt x="1200150" y="4102100"/>
                  </a:lnTo>
                  <a:close/>
                </a:path>
              </a:pathLst>
            </a:custGeom>
            <a:pattFill prst="shingle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effectLst>
              <a:reflection endPos="0" dist="50800" dir="5400000" sy="-100000" algn="bl" rotWithShape="0"/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7319399" y="3400657"/>
              <a:ext cx="3743325" cy="3276600"/>
            </a:xfrm>
            <a:custGeom>
              <a:avLst/>
              <a:gdLst>
                <a:gd name="connsiteX0" fmla="*/ 1771650 w 3743325"/>
                <a:gd name="connsiteY0" fmla="*/ 3076575 h 3276600"/>
                <a:gd name="connsiteX1" fmla="*/ 1924050 w 3743325"/>
                <a:gd name="connsiteY1" fmla="*/ 3076575 h 3276600"/>
                <a:gd name="connsiteX2" fmla="*/ 2047875 w 3743325"/>
                <a:gd name="connsiteY2" fmla="*/ 3038475 h 3276600"/>
                <a:gd name="connsiteX3" fmla="*/ 2314575 w 3743325"/>
                <a:gd name="connsiteY3" fmla="*/ 3162300 h 3276600"/>
                <a:gd name="connsiteX4" fmla="*/ 2619375 w 3743325"/>
                <a:gd name="connsiteY4" fmla="*/ 3276600 h 3276600"/>
                <a:gd name="connsiteX5" fmla="*/ 2638425 w 3743325"/>
                <a:gd name="connsiteY5" fmla="*/ 3276600 h 3276600"/>
                <a:gd name="connsiteX6" fmla="*/ 2790825 w 3743325"/>
                <a:gd name="connsiteY6" fmla="*/ 3124200 h 3276600"/>
                <a:gd name="connsiteX7" fmla="*/ 2933700 w 3743325"/>
                <a:gd name="connsiteY7" fmla="*/ 3048000 h 3276600"/>
                <a:gd name="connsiteX8" fmla="*/ 3200400 w 3743325"/>
                <a:gd name="connsiteY8" fmla="*/ 3000375 h 3276600"/>
                <a:gd name="connsiteX9" fmla="*/ 3400425 w 3743325"/>
                <a:gd name="connsiteY9" fmla="*/ 2857500 h 3276600"/>
                <a:gd name="connsiteX10" fmla="*/ 3543300 w 3743325"/>
                <a:gd name="connsiteY10" fmla="*/ 2657475 h 3276600"/>
                <a:gd name="connsiteX11" fmla="*/ 3743325 w 3743325"/>
                <a:gd name="connsiteY11" fmla="*/ 2457450 h 3276600"/>
                <a:gd name="connsiteX12" fmla="*/ 3743325 w 3743325"/>
                <a:gd name="connsiteY12" fmla="*/ 2124075 h 3276600"/>
                <a:gd name="connsiteX13" fmla="*/ 3533775 w 3743325"/>
                <a:gd name="connsiteY13" fmla="*/ 1990725 h 3276600"/>
                <a:gd name="connsiteX14" fmla="*/ 3419475 w 3743325"/>
                <a:gd name="connsiteY14" fmla="*/ 1876425 h 3276600"/>
                <a:gd name="connsiteX15" fmla="*/ 3343275 w 3743325"/>
                <a:gd name="connsiteY15" fmla="*/ 1685925 h 3276600"/>
                <a:gd name="connsiteX16" fmla="*/ 3343275 w 3743325"/>
                <a:gd name="connsiteY16" fmla="*/ 1524000 h 3276600"/>
                <a:gd name="connsiteX17" fmla="*/ 3381375 w 3743325"/>
                <a:gd name="connsiteY17" fmla="*/ 1400175 h 3276600"/>
                <a:gd name="connsiteX18" fmla="*/ 3448050 w 3743325"/>
                <a:gd name="connsiteY18" fmla="*/ 1285875 h 3276600"/>
                <a:gd name="connsiteX19" fmla="*/ 3467100 w 3743325"/>
                <a:gd name="connsiteY19" fmla="*/ 1152525 h 3276600"/>
                <a:gd name="connsiteX20" fmla="*/ 3438525 w 3743325"/>
                <a:gd name="connsiteY20" fmla="*/ 1028700 h 3276600"/>
                <a:gd name="connsiteX21" fmla="*/ 3295650 w 3743325"/>
                <a:gd name="connsiteY21" fmla="*/ 800100 h 3276600"/>
                <a:gd name="connsiteX22" fmla="*/ 3162300 w 3743325"/>
                <a:gd name="connsiteY22" fmla="*/ 695325 h 3276600"/>
                <a:gd name="connsiteX23" fmla="*/ 3057525 w 3743325"/>
                <a:gd name="connsiteY23" fmla="*/ 609600 h 3276600"/>
                <a:gd name="connsiteX24" fmla="*/ 2857500 w 3743325"/>
                <a:gd name="connsiteY24" fmla="*/ 514350 h 3276600"/>
                <a:gd name="connsiteX25" fmla="*/ 2647950 w 3743325"/>
                <a:gd name="connsiteY25" fmla="*/ 400050 h 3276600"/>
                <a:gd name="connsiteX26" fmla="*/ 2447925 w 3743325"/>
                <a:gd name="connsiteY26" fmla="*/ 314325 h 3276600"/>
                <a:gd name="connsiteX27" fmla="*/ 2333625 w 3743325"/>
                <a:gd name="connsiteY27" fmla="*/ 200025 h 3276600"/>
                <a:gd name="connsiteX28" fmla="*/ 2238375 w 3743325"/>
                <a:gd name="connsiteY28" fmla="*/ 66675 h 3276600"/>
                <a:gd name="connsiteX29" fmla="*/ 1990725 w 3743325"/>
                <a:gd name="connsiteY29" fmla="*/ 0 h 3276600"/>
                <a:gd name="connsiteX30" fmla="*/ 1695450 w 3743325"/>
                <a:gd name="connsiteY30" fmla="*/ 0 h 3276600"/>
                <a:gd name="connsiteX31" fmla="*/ 1609725 w 3743325"/>
                <a:gd name="connsiteY31" fmla="*/ 95250 h 3276600"/>
                <a:gd name="connsiteX32" fmla="*/ 1476375 w 3743325"/>
                <a:gd name="connsiteY32" fmla="*/ 219075 h 3276600"/>
                <a:gd name="connsiteX33" fmla="*/ 1200150 w 3743325"/>
                <a:gd name="connsiteY33" fmla="*/ 304800 h 3276600"/>
                <a:gd name="connsiteX34" fmla="*/ 1038225 w 3743325"/>
                <a:gd name="connsiteY34" fmla="*/ 304800 h 3276600"/>
                <a:gd name="connsiteX35" fmla="*/ 866775 w 3743325"/>
                <a:gd name="connsiteY35" fmla="*/ 361950 h 3276600"/>
                <a:gd name="connsiteX36" fmla="*/ 685800 w 3743325"/>
                <a:gd name="connsiteY36" fmla="*/ 447675 h 3276600"/>
                <a:gd name="connsiteX37" fmla="*/ 581025 w 3743325"/>
                <a:gd name="connsiteY37" fmla="*/ 523875 h 3276600"/>
                <a:gd name="connsiteX38" fmla="*/ 504825 w 3743325"/>
                <a:gd name="connsiteY38" fmla="*/ 581025 h 3276600"/>
                <a:gd name="connsiteX39" fmla="*/ 409575 w 3743325"/>
                <a:gd name="connsiteY39" fmla="*/ 676275 h 3276600"/>
                <a:gd name="connsiteX40" fmla="*/ 381000 w 3743325"/>
                <a:gd name="connsiteY40" fmla="*/ 704850 h 3276600"/>
                <a:gd name="connsiteX41" fmla="*/ 371475 w 3743325"/>
                <a:gd name="connsiteY41" fmla="*/ 781050 h 3276600"/>
                <a:gd name="connsiteX42" fmla="*/ 352425 w 3743325"/>
                <a:gd name="connsiteY42" fmla="*/ 876300 h 3276600"/>
                <a:gd name="connsiteX43" fmla="*/ 304800 w 3743325"/>
                <a:gd name="connsiteY43" fmla="*/ 952500 h 3276600"/>
                <a:gd name="connsiteX44" fmla="*/ 266700 w 3743325"/>
                <a:gd name="connsiteY44" fmla="*/ 1038225 h 3276600"/>
                <a:gd name="connsiteX45" fmla="*/ 238125 w 3743325"/>
                <a:gd name="connsiteY45" fmla="*/ 1143000 h 3276600"/>
                <a:gd name="connsiteX46" fmla="*/ 209550 w 3743325"/>
                <a:gd name="connsiteY46" fmla="*/ 1219200 h 3276600"/>
                <a:gd name="connsiteX47" fmla="*/ 171450 w 3743325"/>
                <a:gd name="connsiteY47" fmla="*/ 1285875 h 3276600"/>
                <a:gd name="connsiteX48" fmla="*/ 142875 w 3743325"/>
                <a:gd name="connsiteY48" fmla="*/ 1343025 h 3276600"/>
                <a:gd name="connsiteX49" fmla="*/ 114300 w 3743325"/>
                <a:gd name="connsiteY49" fmla="*/ 1438275 h 3276600"/>
                <a:gd name="connsiteX50" fmla="*/ 76200 w 3743325"/>
                <a:gd name="connsiteY50" fmla="*/ 1485900 h 3276600"/>
                <a:gd name="connsiteX51" fmla="*/ 47625 w 3743325"/>
                <a:gd name="connsiteY51" fmla="*/ 1562100 h 3276600"/>
                <a:gd name="connsiteX52" fmla="*/ 28575 w 3743325"/>
                <a:gd name="connsiteY52" fmla="*/ 1609725 h 3276600"/>
                <a:gd name="connsiteX53" fmla="*/ 28575 w 3743325"/>
                <a:gd name="connsiteY53" fmla="*/ 1657350 h 3276600"/>
                <a:gd name="connsiteX54" fmla="*/ 28575 w 3743325"/>
                <a:gd name="connsiteY54" fmla="*/ 1714500 h 3276600"/>
                <a:gd name="connsiteX55" fmla="*/ 47625 w 3743325"/>
                <a:gd name="connsiteY55" fmla="*/ 1771650 h 3276600"/>
                <a:gd name="connsiteX56" fmla="*/ 47625 w 3743325"/>
                <a:gd name="connsiteY56" fmla="*/ 1876425 h 3276600"/>
                <a:gd name="connsiteX57" fmla="*/ 38100 w 3743325"/>
                <a:gd name="connsiteY57" fmla="*/ 1924050 h 3276600"/>
                <a:gd name="connsiteX58" fmla="*/ 28575 w 3743325"/>
                <a:gd name="connsiteY58" fmla="*/ 2009775 h 3276600"/>
                <a:gd name="connsiteX59" fmla="*/ 47625 w 3743325"/>
                <a:gd name="connsiteY59" fmla="*/ 2066925 h 3276600"/>
                <a:gd name="connsiteX60" fmla="*/ 28575 w 3743325"/>
                <a:gd name="connsiteY60" fmla="*/ 2133600 h 3276600"/>
                <a:gd name="connsiteX61" fmla="*/ 19050 w 3743325"/>
                <a:gd name="connsiteY61" fmla="*/ 2181225 h 3276600"/>
                <a:gd name="connsiteX62" fmla="*/ 19050 w 3743325"/>
                <a:gd name="connsiteY62" fmla="*/ 2276475 h 3276600"/>
                <a:gd name="connsiteX63" fmla="*/ 28575 w 3743325"/>
                <a:gd name="connsiteY63" fmla="*/ 2343150 h 3276600"/>
                <a:gd name="connsiteX64" fmla="*/ 9525 w 3743325"/>
                <a:gd name="connsiteY64" fmla="*/ 2438400 h 3276600"/>
                <a:gd name="connsiteX65" fmla="*/ 0 w 3743325"/>
                <a:gd name="connsiteY65" fmla="*/ 2476500 h 3276600"/>
                <a:gd name="connsiteX66" fmla="*/ 0 w 3743325"/>
                <a:gd name="connsiteY66" fmla="*/ 2552700 h 3276600"/>
                <a:gd name="connsiteX67" fmla="*/ 19050 w 3743325"/>
                <a:gd name="connsiteY67" fmla="*/ 2686050 h 3276600"/>
                <a:gd name="connsiteX68" fmla="*/ 19050 w 3743325"/>
                <a:gd name="connsiteY68" fmla="*/ 2762250 h 3276600"/>
                <a:gd name="connsiteX69" fmla="*/ 19050 w 3743325"/>
                <a:gd name="connsiteY69" fmla="*/ 2819400 h 3276600"/>
                <a:gd name="connsiteX70" fmla="*/ 114300 w 3743325"/>
                <a:gd name="connsiteY70" fmla="*/ 2762250 h 3276600"/>
                <a:gd name="connsiteX71" fmla="*/ 190500 w 3743325"/>
                <a:gd name="connsiteY71" fmla="*/ 2762250 h 3276600"/>
                <a:gd name="connsiteX72" fmla="*/ 266700 w 3743325"/>
                <a:gd name="connsiteY72" fmla="*/ 2762250 h 3276600"/>
                <a:gd name="connsiteX73" fmla="*/ 409575 w 3743325"/>
                <a:gd name="connsiteY73" fmla="*/ 2781300 h 3276600"/>
                <a:gd name="connsiteX74" fmla="*/ 466725 w 3743325"/>
                <a:gd name="connsiteY74" fmla="*/ 2781300 h 3276600"/>
                <a:gd name="connsiteX75" fmla="*/ 533400 w 3743325"/>
                <a:gd name="connsiteY75" fmla="*/ 2828925 h 3276600"/>
                <a:gd name="connsiteX76" fmla="*/ 647700 w 3743325"/>
                <a:gd name="connsiteY76" fmla="*/ 2876550 h 3276600"/>
                <a:gd name="connsiteX77" fmla="*/ 676275 w 3743325"/>
                <a:gd name="connsiteY77" fmla="*/ 2905125 h 3276600"/>
                <a:gd name="connsiteX78" fmla="*/ 790575 w 3743325"/>
                <a:gd name="connsiteY78" fmla="*/ 2962275 h 3276600"/>
                <a:gd name="connsiteX79" fmla="*/ 904875 w 3743325"/>
                <a:gd name="connsiteY79" fmla="*/ 2962275 h 3276600"/>
                <a:gd name="connsiteX80" fmla="*/ 990600 w 3743325"/>
                <a:gd name="connsiteY80" fmla="*/ 2962275 h 3276600"/>
                <a:gd name="connsiteX81" fmla="*/ 1104900 w 3743325"/>
                <a:gd name="connsiteY81" fmla="*/ 2962275 h 3276600"/>
                <a:gd name="connsiteX82" fmla="*/ 1190625 w 3743325"/>
                <a:gd name="connsiteY82" fmla="*/ 2962275 h 3276600"/>
                <a:gd name="connsiteX83" fmla="*/ 1343025 w 3743325"/>
                <a:gd name="connsiteY83" fmla="*/ 2971800 h 3276600"/>
                <a:gd name="connsiteX84" fmla="*/ 1438275 w 3743325"/>
                <a:gd name="connsiteY84" fmla="*/ 2990850 h 3276600"/>
                <a:gd name="connsiteX85" fmla="*/ 1552575 w 3743325"/>
                <a:gd name="connsiteY85" fmla="*/ 3009900 h 3276600"/>
                <a:gd name="connsiteX86" fmla="*/ 1628775 w 3743325"/>
                <a:gd name="connsiteY86" fmla="*/ 3048000 h 3276600"/>
                <a:gd name="connsiteX87" fmla="*/ 1771650 w 3743325"/>
                <a:gd name="connsiteY87" fmla="*/ 3076575 h 327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3743325" h="3276600">
                  <a:moveTo>
                    <a:pt x="1771650" y="3076575"/>
                  </a:moveTo>
                  <a:lnTo>
                    <a:pt x="1924050" y="3076575"/>
                  </a:lnTo>
                  <a:lnTo>
                    <a:pt x="2047875" y="3038475"/>
                  </a:lnTo>
                  <a:lnTo>
                    <a:pt x="2314575" y="3162300"/>
                  </a:lnTo>
                  <a:lnTo>
                    <a:pt x="2619375" y="3276600"/>
                  </a:lnTo>
                  <a:lnTo>
                    <a:pt x="2638425" y="3276600"/>
                  </a:lnTo>
                  <a:lnTo>
                    <a:pt x="2790825" y="3124200"/>
                  </a:lnTo>
                  <a:lnTo>
                    <a:pt x="2933700" y="3048000"/>
                  </a:lnTo>
                  <a:lnTo>
                    <a:pt x="3200400" y="3000375"/>
                  </a:lnTo>
                  <a:lnTo>
                    <a:pt x="3400425" y="2857500"/>
                  </a:lnTo>
                  <a:lnTo>
                    <a:pt x="3543300" y="2657475"/>
                  </a:lnTo>
                  <a:lnTo>
                    <a:pt x="3743325" y="2457450"/>
                  </a:lnTo>
                  <a:lnTo>
                    <a:pt x="3743325" y="2124075"/>
                  </a:lnTo>
                  <a:lnTo>
                    <a:pt x="3533775" y="1990725"/>
                  </a:lnTo>
                  <a:lnTo>
                    <a:pt x="3419475" y="1876425"/>
                  </a:lnTo>
                  <a:lnTo>
                    <a:pt x="3343275" y="1685925"/>
                  </a:lnTo>
                  <a:lnTo>
                    <a:pt x="3343275" y="1524000"/>
                  </a:lnTo>
                  <a:lnTo>
                    <a:pt x="3381375" y="1400175"/>
                  </a:lnTo>
                  <a:lnTo>
                    <a:pt x="3448050" y="1285875"/>
                  </a:lnTo>
                  <a:lnTo>
                    <a:pt x="3467100" y="1152525"/>
                  </a:lnTo>
                  <a:lnTo>
                    <a:pt x="3438525" y="1028700"/>
                  </a:lnTo>
                  <a:lnTo>
                    <a:pt x="3295650" y="800100"/>
                  </a:lnTo>
                  <a:lnTo>
                    <a:pt x="3162300" y="695325"/>
                  </a:lnTo>
                  <a:lnTo>
                    <a:pt x="3057525" y="609600"/>
                  </a:lnTo>
                  <a:lnTo>
                    <a:pt x="2857500" y="514350"/>
                  </a:lnTo>
                  <a:lnTo>
                    <a:pt x="2647950" y="400050"/>
                  </a:lnTo>
                  <a:lnTo>
                    <a:pt x="2447925" y="314325"/>
                  </a:lnTo>
                  <a:lnTo>
                    <a:pt x="2333625" y="200025"/>
                  </a:lnTo>
                  <a:lnTo>
                    <a:pt x="2238375" y="66675"/>
                  </a:lnTo>
                  <a:lnTo>
                    <a:pt x="1990725" y="0"/>
                  </a:lnTo>
                  <a:lnTo>
                    <a:pt x="1695450" y="0"/>
                  </a:lnTo>
                  <a:lnTo>
                    <a:pt x="1609725" y="95250"/>
                  </a:lnTo>
                  <a:lnTo>
                    <a:pt x="1476375" y="219075"/>
                  </a:lnTo>
                  <a:lnTo>
                    <a:pt x="1200150" y="304800"/>
                  </a:lnTo>
                  <a:lnTo>
                    <a:pt x="1038225" y="304800"/>
                  </a:lnTo>
                  <a:lnTo>
                    <a:pt x="866775" y="361950"/>
                  </a:lnTo>
                  <a:lnTo>
                    <a:pt x="685800" y="447675"/>
                  </a:lnTo>
                  <a:lnTo>
                    <a:pt x="581025" y="523875"/>
                  </a:lnTo>
                  <a:lnTo>
                    <a:pt x="504825" y="581025"/>
                  </a:lnTo>
                  <a:lnTo>
                    <a:pt x="409575" y="676275"/>
                  </a:lnTo>
                  <a:lnTo>
                    <a:pt x="381000" y="704850"/>
                  </a:lnTo>
                  <a:lnTo>
                    <a:pt x="371475" y="781050"/>
                  </a:lnTo>
                  <a:lnTo>
                    <a:pt x="352425" y="876300"/>
                  </a:lnTo>
                  <a:lnTo>
                    <a:pt x="304800" y="952500"/>
                  </a:lnTo>
                  <a:lnTo>
                    <a:pt x="266700" y="1038225"/>
                  </a:lnTo>
                  <a:lnTo>
                    <a:pt x="238125" y="1143000"/>
                  </a:lnTo>
                  <a:lnTo>
                    <a:pt x="209550" y="1219200"/>
                  </a:lnTo>
                  <a:lnTo>
                    <a:pt x="171450" y="1285875"/>
                  </a:lnTo>
                  <a:lnTo>
                    <a:pt x="142875" y="1343025"/>
                  </a:lnTo>
                  <a:lnTo>
                    <a:pt x="114300" y="1438275"/>
                  </a:lnTo>
                  <a:lnTo>
                    <a:pt x="76200" y="1485900"/>
                  </a:lnTo>
                  <a:lnTo>
                    <a:pt x="47625" y="1562100"/>
                  </a:lnTo>
                  <a:lnTo>
                    <a:pt x="28575" y="1609725"/>
                  </a:lnTo>
                  <a:lnTo>
                    <a:pt x="28575" y="1657350"/>
                  </a:lnTo>
                  <a:lnTo>
                    <a:pt x="28575" y="1714500"/>
                  </a:lnTo>
                  <a:lnTo>
                    <a:pt x="47625" y="1771650"/>
                  </a:lnTo>
                  <a:lnTo>
                    <a:pt x="47625" y="1876425"/>
                  </a:lnTo>
                  <a:lnTo>
                    <a:pt x="38100" y="1924050"/>
                  </a:lnTo>
                  <a:lnTo>
                    <a:pt x="28575" y="2009775"/>
                  </a:lnTo>
                  <a:lnTo>
                    <a:pt x="47625" y="2066925"/>
                  </a:lnTo>
                  <a:lnTo>
                    <a:pt x="28575" y="2133600"/>
                  </a:lnTo>
                  <a:lnTo>
                    <a:pt x="19050" y="2181225"/>
                  </a:lnTo>
                  <a:lnTo>
                    <a:pt x="19050" y="2276475"/>
                  </a:lnTo>
                  <a:lnTo>
                    <a:pt x="28575" y="2343150"/>
                  </a:lnTo>
                  <a:lnTo>
                    <a:pt x="9525" y="2438400"/>
                  </a:lnTo>
                  <a:lnTo>
                    <a:pt x="0" y="2476500"/>
                  </a:lnTo>
                  <a:lnTo>
                    <a:pt x="0" y="2552700"/>
                  </a:lnTo>
                  <a:lnTo>
                    <a:pt x="19050" y="2686050"/>
                  </a:lnTo>
                  <a:lnTo>
                    <a:pt x="19050" y="2762250"/>
                  </a:lnTo>
                  <a:lnTo>
                    <a:pt x="19050" y="2819400"/>
                  </a:lnTo>
                  <a:lnTo>
                    <a:pt x="114300" y="2762250"/>
                  </a:lnTo>
                  <a:lnTo>
                    <a:pt x="190500" y="2762250"/>
                  </a:lnTo>
                  <a:lnTo>
                    <a:pt x="266700" y="2762250"/>
                  </a:lnTo>
                  <a:lnTo>
                    <a:pt x="409575" y="2781300"/>
                  </a:lnTo>
                  <a:lnTo>
                    <a:pt x="466725" y="2781300"/>
                  </a:lnTo>
                  <a:lnTo>
                    <a:pt x="533400" y="2828925"/>
                  </a:lnTo>
                  <a:lnTo>
                    <a:pt x="647700" y="2876550"/>
                  </a:lnTo>
                  <a:lnTo>
                    <a:pt x="676275" y="2905125"/>
                  </a:lnTo>
                  <a:lnTo>
                    <a:pt x="790575" y="2962275"/>
                  </a:lnTo>
                  <a:lnTo>
                    <a:pt x="904875" y="2962275"/>
                  </a:lnTo>
                  <a:lnTo>
                    <a:pt x="990600" y="2962275"/>
                  </a:lnTo>
                  <a:lnTo>
                    <a:pt x="1104900" y="2962275"/>
                  </a:lnTo>
                  <a:lnTo>
                    <a:pt x="1190625" y="2962275"/>
                  </a:lnTo>
                  <a:lnTo>
                    <a:pt x="1343025" y="2971800"/>
                  </a:lnTo>
                  <a:lnTo>
                    <a:pt x="1438275" y="2990850"/>
                  </a:lnTo>
                  <a:lnTo>
                    <a:pt x="1552575" y="3009900"/>
                  </a:lnTo>
                  <a:lnTo>
                    <a:pt x="1628775" y="3048000"/>
                  </a:lnTo>
                  <a:lnTo>
                    <a:pt x="1771650" y="307657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5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518805">
              <a:off x="5412630" y="2217158"/>
              <a:ext cx="1446662" cy="4039737"/>
            </a:xfrm>
            <a:custGeom>
              <a:avLst/>
              <a:gdLst>
                <a:gd name="connsiteX0" fmla="*/ 1446662 w 1446662"/>
                <a:gd name="connsiteY0" fmla="*/ 0 h 4039737"/>
                <a:gd name="connsiteX1" fmla="*/ 1378423 w 1446662"/>
                <a:gd name="connsiteY1" fmla="*/ 54591 h 4039737"/>
                <a:gd name="connsiteX2" fmla="*/ 1351128 w 1446662"/>
                <a:gd name="connsiteY2" fmla="*/ 95534 h 4039737"/>
                <a:gd name="connsiteX3" fmla="*/ 1310185 w 1446662"/>
                <a:gd name="connsiteY3" fmla="*/ 150125 h 4039737"/>
                <a:gd name="connsiteX4" fmla="*/ 1255594 w 1446662"/>
                <a:gd name="connsiteY4" fmla="*/ 232012 h 4039737"/>
                <a:gd name="connsiteX5" fmla="*/ 1228298 w 1446662"/>
                <a:gd name="connsiteY5" fmla="*/ 272955 h 4039737"/>
                <a:gd name="connsiteX6" fmla="*/ 1146411 w 1446662"/>
                <a:gd name="connsiteY6" fmla="*/ 354841 h 4039737"/>
                <a:gd name="connsiteX7" fmla="*/ 1091820 w 1446662"/>
                <a:gd name="connsiteY7" fmla="*/ 436728 h 4039737"/>
                <a:gd name="connsiteX8" fmla="*/ 1023582 w 1446662"/>
                <a:gd name="connsiteY8" fmla="*/ 545910 h 4039737"/>
                <a:gd name="connsiteX9" fmla="*/ 982638 w 1446662"/>
                <a:gd name="connsiteY9" fmla="*/ 627797 h 4039737"/>
                <a:gd name="connsiteX10" fmla="*/ 968991 w 1446662"/>
                <a:gd name="connsiteY10" fmla="*/ 668740 h 4039737"/>
                <a:gd name="connsiteX11" fmla="*/ 941695 w 1446662"/>
                <a:gd name="connsiteY11" fmla="*/ 709683 h 4039737"/>
                <a:gd name="connsiteX12" fmla="*/ 914400 w 1446662"/>
                <a:gd name="connsiteY12" fmla="*/ 805218 h 4039737"/>
                <a:gd name="connsiteX13" fmla="*/ 900752 w 1446662"/>
                <a:gd name="connsiteY13" fmla="*/ 846161 h 4039737"/>
                <a:gd name="connsiteX14" fmla="*/ 887104 w 1446662"/>
                <a:gd name="connsiteY14" fmla="*/ 1310185 h 4039737"/>
                <a:gd name="connsiteX15" fmla="*/ 846161 w 1446662"/>
                <a:gd name="connsiteY15" fmla="*/ 1392071 h 4039737"/>
                <a:gd name="connsiteX16" fmla="*/ 832513 w 1446662"/>
                <a:gd name="connsiteY16" fmla="*/ 1433015 h 4039737"/>
                <a:gd name="connsiteX17" fmla="*/ 805217 w 1446662"/>
                <a:gd name="connsiteY17" fmla="*/ 1473958 h 4039737"/>
                <a:gd name="connsiteX18" fmla="*/ 736979 w 1446662"/>
                <a:gd name="connsiteY18" fmla="*/ 1596788 h 4039737"/>
                <a:gd name="connsiteX19" fmla="*/ 723331 w 1446662"/>
                <a:gd name="connsiteY19" fmla="*/ 1651379 h 4039737"/>
                <a:gd name="connsiteX20" fmla="*/ 709683 w 1446662"/>
                <a:gd name="connsiteY20" fmla="*/ 1692322 h 4039737"/>
                <a:gd name="connsiteX21" fmla="*/ 696035 w 1446662"/>
                <a:gd name="connsiteY21" fmla="*/ 1842447 h 4039737"/>
                <a:gd name="connsiteX22" fmla="*/ 668740 w 1446662"/>
                <a:gd name="connsiteY22" fmla="*/ 1951629 h 4039737"/>
                <a:gd name="connsiteX23" fmla="*/ 627797 w 1446662"/>
                <a:gd name="connsiteY23" fmla="*/ 2129050 h 4039737"/>
                <a:gd name="connsiteX24" fmla="*/ 573206 w 1446662"/>
                <a:gd name="connsiteY24" fmla="*/ 2210937 h 4039737"/>
                <a:gd name="connsiteX25" fmla="*/ 504967 w 1446662"/>
                <a:gd name="connsiteY25" fmla="*/ 2333767 h 4039737"/>
                <a:gd name="connsiteX26" fmla="*/ 477671 w 1446662"/>
                <a:gd name="connsiteY26" fmla="*/ 2374710 h 4039737"/>
                <a:gd name="connsiteX27" fmla="*/ 464023 w 1446662"/>
                <a:gd name="connsiteY27" fmla="*/ 2415653 h 4039737"/>
                <a:gd name="connsiteX28" fmla="*/ 409432 w 1446662"/>
                <a:gd name="connsiteY28" fmla="*/ 2497540 h 4039737"/>
                <a:gd name="connsiteX29" fmla="*/ 395785 w 1446662"/>
                <a:gd name="connsiteY29" fmla="*/ 2552131 h 4039737"/>
                <a:gd name="connsiteX30" fmla="*/ 368489 w 1446662"/>
                <a:gd name="connsiteY30" fmla="*/ 2647665 h 4039737"/>
                <a:gd name="connsiteX31" fmla="*/ 354841 w 1446662"/>
                <a:gd name="connsiteY31" fmla="*/ 2756847 h 4039737"/>
                <a:gd name="connsiteX32" fmla="*/ 327546 w 1446662"/>
                <a:gd name="connsiteY32" fmla="*/ 2866029 h 4039737"/>
                <a:gd name="connsiteX33" fmla="*/ 286603 w 1446662"/>
                <a:gd name="connsiteY33" fmla="*/ 3029803 h 4039737"/>
                <a:gd name="connsiteX34" fmla="*/ 245659 w 1446662"/>
                <a:gd name="connsiteY34" fmla="*/ 3057098 h 4039737"/>
                <a:gd name="connsiteX35" fmla="*/ 218364 w 1446662"/>
                <a:gd name="connsiteY35" fmla="*/ 3098041 h 4039737"/>
                <a:gd name="connsiteX36" fmla="*/ 191068 w 1446662"/>
                <a:gd name="connsiteY36" fmla="*/ 3220871 h 4039737"/>
                <a:gd name="connsiteX37" fmla="*/ 163773 w 1446662"/>
                <a:gd name="connsiteY37" fmla="*/ 3302758 h 4039737"/>
                <a:gd name="connsiteX38" fmla="*/ 122829 w 1446662"/>
                <a:gd name="connsiteY38" fmla="*/ 3589361 h 4039737"/>
                <a:gd name="connsiteX39" fmla="*/ 109182 w 1446662"/>
                <a:gd name="connsiteY39" fmla="*/ 3630304 h 4039737"/>
                <a:gd name="connsiteX40" fmla="*/ 81886 w 1446662"/>
                <a:gd name="connsiteY40" fmla="*/ 3780429 h 4039737"/>
                <a:gd name="connsiteX41" fmla="*/ 68238 w 1446662"/>
                <a:gd name="connsiteY41" fmla="*/ 3821373 h 4039737"/>
                <a:gd name="connsiteX42" fmla="*/ 54591 w 1446662"/>
                <a:gd name="connsiteY42" fmla="*/ 3875964 h 4039737"/>
                <a:gd name="connsiteX43" fmla="*/ 27295 w 1446662"/>
                <a:gd name="connsiteY43" fmla="*/ 3916907 h 4039737"/>
                <a:gd name="connsiteX44" fmla="*/ 13647 w 1446662"/>
                <a:gd name="connsiteY44" fmla="*/ 3998794 h 4039737"/>
                <a:gd name="connsiteX45" fmla="*/ 0 w 1446662"/>
                <a:gd name="connsiteY45" fmla="*/ 4039737 h 4039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446662" h="4039737">
                  <a:moveTo>
                    <a:pt x="1446662" y="0"/>
                  </a:moveTo>
                  <a:cubicBezTo>
                    <a:pt x="1423916" y="18197"/>
                    <a:pt x="1399021" y="33993"/>
                    <a:pt x="1378423" y="54591"/>
                  </a:cubicBezTo>
                  <a:cubicBezTo>
                    <a:pt x="1366825" y="66189"/>
                    <a:pt x="1360662" y="82187"/>
                    <a:pt x="1351128" y="95534"/>
                  </a:cubicBezTo>
                  <a:cubicBezTo>
                    <a:pt x="1337907" y="114043"/>
                    <a:pt x="1323833" y="131928"/>
                    <a:pt x="1310185" y="150125"/>
                  </a:cubicBezTo>
                  <a:cubicBezTo>
                    <a:pt x="1286200" y="222077"/>
                    <a:pt x="1312388" y="163859"/>
                    <a:pt x="1255594" y="232012"/>
                  </a:cubicBezTo>
                  <a:cubicBezTo>
                    <a:pt x="1245093" y="244613"/>
                    <a:pt x="1239195" y="260696"/>
                    <a:pt x="1228298" y="272955"/>
                  </a:cubicBezTo>
                  <a:cubicBezTo>
                    <a:pt x="1202652" y="301806"/>
                    <a:pt x="1167823" y="322722"/>
                    <a:pt x="1146411" y="354841"/>
                  </a:cubicBezTo>
                  <a:lnTo>
                    <a:pt x="1091820" y="436728"/>
                  </a:lnTo>
                  <a:cubicBezTo>
                    <a:pt x="1059338" y="534176"/>
                    <a:pt x="1088465" y="502655"/>
                    <a:pt x="1023582" y="545910"/>
                  </a:cubicBezTo>
                  <a:cubicBezTo>
                    <a:pt x="989275" y="648827"/>
                    <a:pt x="1035554" y="521963"/>
                    <a:pt x="982638" y="627797"/>
                  </a:cubicBezTo>
                  <a:cubicBezTo>
                    <a:pt x="976205" y="640664"/>
                    <a:pt x="975425" y="655873"/>
                    <a:pt x="968991" y="668740"/>
                  </a:cubicBezTo>
                  <a:cubicBezTo>
                    <a:pt x="961656" y="683411"/>
                    <a:pt x="949031" y="695012"/>
                    <a:pt x="941695" y="709683"/>
                  </a:cubicBezTo>
                  <a:cubicBezTo>
                    <a:pt x="930785" y="731503"/>
                    <a:pt x="920232" y="784805"/>
                    <a:pt x="914400" y="805218"/>
                  </a:cubicBezTo>
                  <a:cubicBezTo>
                    <a:pt x="910448" y="819050"/>
                    <a:pt x="905301" y="832513"/>
                    <a:pt x="900752" y="846161"/>
                  </a:cubicBezTo>
                  <a:cubicBezTo>
                    <a:pt x="896203" y="1000836"/>
                    <a:pt x="895456" y="1155669"/>
                    <a:pt x="887104" y="1310185"/>
                  </a:cubicBezTo>
                  <a:cubicBezTo>
                    <a:pt x="885025" y="1348645"/>
                    <a:pt x="862331" y="1359730"/>
                    <a:pt x="846161" y="1392071"/>
                  </a:cubicBezTo>
                  <a:cubicBezTo>
                    <a:pt x="839727" y="1404938"/>
                    <a:pt x="838947" y="1420148"/>
                    <a:pt x="832513" y="1433015"/>
                  </a:cubicBezTo>
                  <a:cubicBezTo>
                    <a:pt x="825177" y="1447686"/>
                    <a:pt x="812552" y="1459287"/>
                    <a:pt x="805217" y="1473958"/>
                  </a:cubicBezTo>
                  <a:cubicBezTo>
                    <a:pt x="742664" y="1599064"/>
                    <a:pt x="817514" y="1489408"/>
                    <a:pt x="736979" y="1596788"/>
                  </a:cubicBezTo>
                  <a:cubicBezTo>
                    <a:pt x="732430" y="1614985"/>
                    <a:pt x="728484" y="1633344"/>
                    <a:pt x="723331" y="1651379"/>
                  </a:cubicBezTo>
                  <a:cubicBezTo>
                    <a:pt x="719379" y="1665211"/>
                    <a:pt x="711718" y="1678081"/>
                    <a:pt x="709683" y="1692322"/>
                  </a:cubicBezTo>
                  <a:cubicBezTo>
                    <a:pt x="702577" y="1742065"/>
                    <a:pt x="703872" y="1792814"/>
                    <a:pt x="696035" y="1842447"/>
                  </a:cubicBezTo>
                  <a:cubicBezTo>
                    <a:pt x="690184" y="1879502"/>
                    <a:pt x="674045" y="1914492"/>
                    <a:pt x="668740" y="1951629"/>
                  </a:cubicBezTo>
                  <a:cubicBezTo>
                    <a:pt x="662448" y="1995672"/>
                    <a:pt x="655046" y="2088177"/>
                    <a:pt x="627797" y="2129050"/>
                  </a:cubicBezTo>
                  <a:cubicBezTo>
                    <a:pt x="609600" y="2156346"/>
                    <a:pt x="587877" y="2181595"/>
                    <a:pt x="573206" y="2210937"/>
                  </a:cubicBezTo>
                  <a:cubicBezTo>
                    <a:pt x="540621" y="2276105"/>
                    <a:pt x="547805" y="2265226"/>
                    <a:pt x="504967" y="2333767"/>
                  </a:cubicBezTo>
                  <a:cubicBezTo>
                    <a:pt x="496274" y="2347676"/>
                    <a:pt x="485007" y="2360039"/>
                    <a:pt x="477671" y="2374710"/>
                  </a:cubicBezTo>
                  <a:cubicBezTo>
                    <a:pt x="471237" y="2387577"/>
                    <a:pt x="471009" y="2403077"/>
                    <a:pt x="464023" y="2415653"/>
                  </a:cubicBezTo>
                  <a:cubicBezTo>
                    <a:pt x="448091" y="2444330"/>
                    <a:pt x="409432" y="2497540"/>
                    <a:pt x="409432" y="2497540"/>
                  </a:cubicBezTo>
                  <a:cubicBezTo>
                    <a:pt x="404883" y="2515737"/>
                    <a:pt x="400938" y="2534096"/>
                    <a:pt x="395785" y="2552131"/>
                  </a:cubicBezTo>
                  <a:cubicBezTo>
                    <a:pt x="382804" y="2597567"/>
                    <a:pt x="377023" y="2596461"/>
                    <a:pt x="368489" y="2647665"/>
                  </a:cubicBezTo>
                  <a:cubicBezTo>
                    <a:pt x="362459" y="2683843"/>
                    <a:pt x="360418" y="2720596"/>
                    <a:pt x="354841" y="2756847"/>
                  </a:cubicBezTo>
                  <a:cubicBezTo>
                    <a:pt x="345429" y="2818023"/>
                    <a:pt x="344153" y="2816208"/>
                    <a:pt x="327546" y="2866029"/>
                  </a:cubicBezTo>
                  <a:cubicBezTo>
                    <a:pt x="319959" y="2934312"/>
                    <a:pt x="333614" y="2982792"/>
                    <a:pt x="286603" y="3029803"/>
                  </a:cubicBezTo>
                  <a:cubicBezTo>
                    <a:pt x="275005" y="3041401"/>
                    <a:pt x="259307" y="3048000"/>
                    <a:pt x="245659" y="3057098"/>
                  </a:cubicBezTo>
                  <a:cubicBezTo>
                    <a:pt x="236561" y="3070746"/>
                    <a:pt x="225699" y="3083370"/>
                    <a:pt x="218364" y="3098041"/>
                  </a:cubicBezTo>
                  <a:cubicBezTo>
                    <a:pt x="198840" y="3137089"/>
                    <a:pt x="201552" y="3178936"/>
                    <a:pt x="191068" y="3220871"/>
                  </a:cubicBezTo>
                  <a:cubicBezTo>
                    <a:pt x="184090" y="3248784"/>
                    <a:pt x="163773" y="3302758"/>
                    <a:pt x="163773" y="3302758"/>
                  </a:cubicBezTo>
                  <a:cubicBezTo>
                    <a:pt x="156692" y="3366484"/>
                    <a:pt x="139864" y="3538254"/>
                    <a:pt x="122829" y="3589361"/>
                  </a:cubicBezTo>
                  <a:cubicBezTo>
                    <a:pt x="118280" y="3603009"/>
                    <a:pt x="112303" y="3616261"/>
                    <a:pt x="109182" y="3630304"/>
                  </a:cubicBezTo>
                  <a:cubicBezTo>
                    <a:pt x="84852" y="3739792"/>
                    <a:pt x="106719" y="3681099"/>
                    <a:pt x="81886" y="3780429"/>
                  </a:cubicBezTo>
                  <a:cubicBezTo>
                    <a:pt x="78397" y="3794386"/>
                    <a:pt x="72190" y="3807540"/>
                    <a:pt x="68238" y="3821373"/>
                  </a:cubicBezTo>
                  <a:cubicBezTo>
                    <a:pt x="63085" y="3839408"/>
                    <a:pt x="61980" y="3858724"/>
                    <a:pt x="54591" y="3875964"/>
                  </a:cubicBezTo>
                  <a:cubicBezTo>
                    <a:pt x="48130" y="3891040"/>
                    <a:pt x="36394" y="3903259"/>
                    <a:pt x="27295" y="3916907"/>
                  </a:cubicBezTo>
                  <a:cubicBezTo>
                    <a:pt x="22746" y="3944203"/>
                    <a:pt x="19650" y="3971781"/>
                    <a:pt x="13647" y="3998794"/>
                  </a:cubicBezTo>
                  <a:cubicBezTo>
                    <a:pt x="10526" y="4012837"/>
                    <a:pt x="0" y="4039737"/>
                    <a:pt x="0" y="4039737"/>
                  </a:cubicBezTo>
                </a:path>
              </a:pathLst>
            </a:custGeom>
            <a:no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/>
            <p:cNvSpPr/>
            <p:nvPr/>
          </p:nvSpPr>
          <p:spPr>
            <a:xfrm rot="18518805">
              <a:off x="4781758" y="2803496"/>
              <a:ext cx="248331" cy="655092"/>
            </a:xfrm>
            <a:custGeom>
              <a:avLst/>
              <a:gdLst>
                <a:gd name="connsiteX0" fmla="*/ 14911 w 248331"/>
                <a:gd name="connsiteY0" fmla="*/ 0 h 655092"/>
                <a:gd name="connsiteX1" fmla="*/ 1263 w 248331"/>
                <a:gd name="connsiteY1" fmla="*/ 68239 h 655092"/>
                <a:gd name="connsiteX2" fmla="*/ 42207 w 248331"/>
                <a:gd name="connsiteY2" fmla="*/ 109182 h 655092"/>
                <a:gd name="connsiteX3" fmla="*/ 110445 w 248331"/>
                <a:gd name="connsiteY3" fmla="*/ 191069 h 655092"/>
                <a:gd name="connsiteX4" fmla="*/ 137741 w 248331"/>
                <a:gd name="connsiteY4" fmla="*/ 327546 h 655092"/>
                <a:gd name="connsiteX5" fmla="*/ 219628 w 248331"/>
                <a:gd name="connsiteY5" fmla="*/ 409433 h 655092"/>
                <a:gd name="connsiteX6" fmla="*/ 233275 w 248331"/>
                <a:gd name="connsiteY6" fmla="*/ 518615 h 655092"/>
                <a:gd name="connsiteX7" fmla="*/ 246923 w 248331"/>
                <a:gd name="connsiteY7" fmla="*/ 559558 h 655092"/>
                <a:gd name="connsiteX8" fmla="*/ 246923 w 248331"/>
                <a:gd name="connsiteY8" fmla="*/ 655092 h 65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8331" h="655092">
                  <a:moveTo>
                    <a:pt x="14911" y="0"/>
                  </a:moveTo>
                  <a:cubicBezTo>
                    <a:pt x="10362" y="22746"/>
                    <a:pt x="-4363" y="45735"/>
                    <a:pt x="1263" y="68239"/>
                  </a:cubicBezTo>
                  <a:cubicBezTo>
                    <a:pt x="5944" y="86964"/>
                    <a:pt x="29851" y="94355"/>
                    <a:pt x="42207" y="109182"/>
                  </a:cubicBezTo>
                  <a:cubicBezTo>
                    <a:pt x="137226" y="223204"/>
                    <a:pt x="-9190" y="71431"/>
                    <a:pt x="110445" y="191069"/>
                  </a:cubicBezTo>
                  <a:cubicBezTo>
                    <a:pt x="119544" y="236561"/>
                    <a:pt x="104936" y="294741"/>
                    <a:pt x="137741" y="327546"/>
                  </a:cubicBezTo>
                  <a:lnTo>
                    <a:pt x="219628" y="409433"/>
                  </a:lnTo>
                  <a:cubicBezTo>
                    <a:pt x="224177" y="445827"/>
                    <a:pt x="226714" y="482529"/>
                    <a:pt x="233275" y="518615"/>
                  </a:cubicBezTo>
                  <a:cubicBezTo>
                    <a:pt x="235848" y="532769"/>
                    <a:pt x="245492" y="545243"/>
                    <a:pt x="246923" y="559558"/>
                  </a:cubicBezTo>
                  <a:cubicBezTo>
                    <a:pt x="250092" y="591245"/>
                    <a:pt x="246923" y="623247"/>
                    <a:pt x="246923" y="655092"/>
                  </a:cubicBezTo>
                </a:path>
              </a:pathLst>
            </a:custGeom>
            <a:noFill/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 64"/>
            <p:cNvSpPr/>
            <p:nvPr/>
          </p:nvSpPr>
          <p:spPr>
            <a:xfrm rot="18518805">
              <a:off x="4971496" y="3144956"/>
              <a:ext cx="573206" cy="1584045"/>
            </a:xfrm>
            <a:custGeom>
              <a:avLst/>
              <a:gdLst>
                <a:gd name="connsiteX0" fmla="*/ 0 w 573206"/>
                <a:gd name="connsiteY0" fmla="*/ 0 h 1584045"/>
                <a:gd name="connsiteX1" fmla="*/ 13648 w 573206"/>
                <a:gd name="connsiteY1" fmla="*/ 95535 h 1584045"/>
                <a:gd name="connsiteX2" fmla="*/ 68239 w 573206"/>
                <a:gd name="connsiteY2" fmla="*/ 177421 h 1584045"/>
                <a:gd name="connsiteX3" fmla="*/ 95535 w 573206"/>
                <a:gd name="connsiteY3" fmla="*/ 382138 h 1584045"/>
                <a:gd name="connsiteX4" fmla="*/ 150126 w 573206"/>
                <a:gd name="connsiteY4" fmla="*/ 750627 h 1584045"/>
                <a:gd name="connsiteX5" fmla="*/ 191069 w 573206"/>
                <a:gd name="connsiteY5" fmla="*/ 764275 h 1584045"/>
                <a:gd name="connsiteX6" fmla="*/ 272956 w 573206"/>
                <a:gd name="connsiteY6" fmla="*/ 846162 h 1584045"/>
                <a:gd name="connsiteX7" fmla="*/ 300251 w 573206"/>
                <a:gd name="connsiteY7" fmla="*/ 928048 h 1584045"/>
                <a:gd name="connsiteX8" fmla="*/ 313899 w 573206"/>
                <a:gd name="connsiteY8" fmla="*/ 968991 h 1584045"/>
                <a:gd name="connsiteX9" fmla="*/ 327547 w 573206"/>
                <a:gd name="connsiteY9" fmla="*/ 1337481 h 1584045"/>
                <a:gd name="connsiteX10" fmla="*/ 354842 w 573206"/>
                <a:gd name="connsiteY10" fmla="*/ 1378424 h 1584045"/>
                <a:gd name="connsiteX11" fmla="*/ 395785 w 573206"/>
                <a:gd name="connsiteY11" fmla="*/ 1473959 h 1584045"/>
                <a:gd name="connsiteX12" fmla="*/ 477672 w 573206"/>
                <a:gd name="connsiteY12" fmla="*/ 1514902 h 1584045"/>
                <a:gd name="connsiteX13" fmla="*/ 559559 w 573206"/>
                <a:gd name="connsiteY13" fmla="*/ 1583141 h 1584045"/>
                <a:gd name="connsiteX14" fmla="*/ 573206 w 573206"/>
                <a:gd name="connsiteY14" fmla="*/ 1583141 h 1584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3206" h="1584045">
                  <a:moveTo>
                    <a:pt x="0" y="0"/>
                  </a:moveTo>
                  <a:cubicBezTo>
                    <a:pt x="4549" y="31845"/>
                    <a:pt x="1701" y="65667"/>
                    <a:pt x="13648" y="95535"/>
                  </a:cubicBezTo>
                  <a:cubicBezTo>
                    <a:pt x="98215" y="306952"/>
                    <a:pt x="23554" y="-1315"/>
                    <a:pt x="68239" y="177421"/>
                  </a:cubicBezTo>
                  <a:cubicBezTo>
                    <a:pt x="87084" y="252801"/>
                    <a:pt x="87008" y="296864"/>
                    <a:pt x="95535" y="382138"/>
                  </a:cubicBezTo>
                  <a:cubicBezTo>
                    <a:pt x="103435" y="579652"/>
                    <a:pt x="15398" y="683264"/>
                    <a:pt x="150126" y="750627"/>
                  </a:cubicBezTo>
                  <a:cubicBezTo>
                    <a:pt x="162993" y="757061"/>
                    <a:pt x="177421" y="759726"/>
                    <a:pt x="191069" y="764275"/>
                  </a:cubicBezTo>
                  <a:cubicBezTo>
                    <a:pt x="218365" y="791571"/>
                    <a:pt x="260749" y="809541"/>
                    <a:pt x="272956" y="846162"/>
                  </a:cubicBezTo>
                  <a:lnTo>
                    <a:pt x="300251" y="928048"/>
                  </a:lnTo>
                  <a:lnTo>
                    <a:pt x="313899" y="968991"/>
                  </a:lnTo>
                  <a:cubicBezTo>
                    <a:pt x="318448" y="1091821"/>
                    <a:pt x="315317" y="1215177"/>
                    <a:pt x="327547" y="1337481"/>
                  </a:cubicBezTo>
                  <a:cubicBezTo>
                    <a:pt x="329179" y="1353802"/>
                    <a:pt x="347507" y="1363753"/>
                    <a:pt x="354842" y="1378424"/>
                  </a:cubicBezTo>
                  <a:cubicBezTo>
                    <a:pt x="376173" y="1421087"/>
                    <a:pt x="360289" y="1431364"/>
                    <a:pt x="395785" y="1473959"/>
                  </a:cubicBezTo>
                  <a:cubicBezTo>
                    <a:pt x="416135" y="1498379"/>
                    <a:pt x="449728" y="1505587"/>
                    <a:pt x="477672" y="1514902"/>
                  </a:cubicBezTo>
                  <a:cubicBezTo>
                    <a:pt x="507856" y="1545086"/>
                    <a:pt x="521556" y="1564139"/>
                    <a:pt x="559559" y="1583141"/>
                  </a:cubicBezTo>
                  <a:cubicBezTo>
                    <a:pt x="563628" y="1585175"/>
                    <a:pt x="568657" y="1583141"/>
                    <a:pt x="573206" y="1583141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reeform 65"/>
            <p:cNvSpPr/>
            <p:nvPr/>
          </p:nvSpPr>
          <p:spPr>
            <a:xfrm rot="18518805">
              <a:off x="4611607" y="3820057"/>
              <a:ext cx="286603" cy="355260"/>
            </a:xfrm>
            <a:custGeom>
              <a:avLst/>
              <a:gdLst>
                <a:gd name="connsiteX0" fmla="*/ 0 w 286603"/>
                <a:gd name="connsiteY0" fmla="*/ 0 h 355260"/>
                <a:gd name="connsiteX1" fmla="*/ 95535 w 286603"/>
                <a:gd name="connsiteY1" fmla="*/ 109182 h 355260"/>
                <a:gd name="connsiteX2" fmla="*/ 109182 w 286603"/>
                <a:gd name="connsiteY2" fmla="*/ 177421 h 355260"/>
                <a:gd name="connsiteX3" fmla="*/ 122830 w 286603"/>
                <a:gd name="connsiteY3" fmla="*/ 218364 h 355260"/>
                <a:gd name="connsiteX4" fmla="*/ 204717 w 286603"/>
                <a:gd name="connsiteY4" fmla="*/ 272955 h 355260"/>
                <a:gd name="connsiteX5" fmla="*/ 245660 w 286603"/>
                <a:gd name="connsiteY5" fmla="*/ 300251 h 355260"/>
                <a:gd name="connsiteX6" fmla="*/ 286603 w 286603"/>
                <a:gd name="connsiteY6" fmla="*/ 354842 h 35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6603" h="355260">
                  <a:moveTo>
                    <a:pt x="0" y="0"/>
                  </a:moveTo>
                  <a:cubicBezTo>
                    <a:pt x="17866" y="17866"/>
                    <a:pt x="81994" y="73073"/>
                    <a:pt x="95535" y="109182"/>
                  </a:cubicBezTo>
                  <a:cubicBezTo>
                    <a:pt x="103680" y="130902"/>
                    <a:pt x="103556" y="154917"/>
                    <a:pt x="109182" y="177421"/>
                  </a:cubicBezTo>
                  <a:cubicBezTo>
                    <a:pt x="112671" y="191377"/>
                    <a:pt x="112658" y="208192"/>
                    <a:pt x="122830" y="218364"/>
                  </a:cubicBezTo>
                  <a:cubicBezTo>
                    <a:pt x="146027" y="241561"/>
                    <a:pt x="177421" y="254758"/>
                    <a:pt x="204717" y="272955"/>
                  </a:cubicBezTo>
                  <a:lnTo>
                    <a:pt x="245660" y="300251"/>
                  </a:lnTo>
                  <a:cubicBezTo>
                    <a:pt x="261515" y="363669"/>
                    <a:pt x="240551" y="354842"/>
                    <a:pt x="286603" y="354842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 66"/>
            <p:cNvSpPr/>
            <p:nvPr/>
          </p:nvSpPr>
          <p:spPr>
            <a:xfrm rot="18518805">
              <a:off x="4889249" y="4018848"/>
              <a:ext cx="600502" cy="425533"/>
            </a:xfrm>
            <a:custGeom>
              <a:avLst/>
              <a:gdLst>
                <a:gd name="connsiteX0" fmla="*/ 0 w 600502"/>
                <a:gd name="connsiteY0" fmla="*/ 0 h 425533"/>
                <a:gd name="connsiteX1" fmla="*/ 68239 w 600502"/>
                <a:gd name="connsiteY1" fmla="*/ 54591 h 425533"/>
                <a:gd name="connsiteX2" fmla="*/ 191069 w 600502"/>
                <a:gd name="connsiteY2" fmla="*/ 81887 h 425533"/>
                <a:gd name="connsiteX3" fmla="*/ 272956 w 600502"/>
                <a:gd name="connsiteY3" fmla="*/ 109182 h 425533"/>
                <a:gd name="connsiteX4" fmla="*/ 354842 w 600502"/>
                <a:gd name="connsiteY4" fmla="*/ 191069 h 425533"/>
                <a:gd name="connsiteX5" fmla="*/ 395785 w 600502"/>
                <a:gd name="connsiteY5" fmla="*/ 272955 h 425533"/>
                <a:gd name="connsiteX6" fmla="*/ 436729 w 600502"/>
                <a:gd name="connsiteY6" fmla="*/ 313899 h 425533"/>
                <a:gd name="connsiteX7" fmla="*/ 532263 w 600502"/>
                <a:gd name="connsiteY7" fmla="*/ 423081 h 425533"/>
                <a:gd name="connsiteX8" fmla="*/ 600502 w 600502"/>
                <a:gd name="connsiteY8" fmla="*/ 423081 h 42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0502" h="425533">
                  <a:moveTo>
                    <a:pt x="0" y="0"/>
                  </a:moveTo>
                  <a:cubicBezTo>
                    <a:pt x="22746" y="18197"/>
                    <a:pt x="43537" y="39152"/>
                    <a:pt x="68239" y="54591"/>
                  </a:cubicBezTo>
                  <a:cubicBezTo>
                    <a:pt x="94272" y="70861"/>
                    <a:pt x="174170" y="77662"/>
                    <a:pt x="191069" y="81887"/>
                  </a:cubicBezTo>
                  <a:cubicBezTo>
                    <a:pt x="218982" y="88865"/>
                    <a:pt x="272956" y="109182"/>
                    <a:pt x="272956" y="109182"/>
                  </a:cubicBezTo>
                  <a:cubicBezTo>
                    <a:pt x="300251" y="136478"/>
                    <a:pt x="342635" y="154448"/>
                    <a:pt x="354842" y="191069"/>
                  </a:cubicBezTo>
                  <a:cubicBezTo>
                    <a:pt x="368520" y="232102"/>
                    <a:pt x="366390" y="237681"/>
                    <a:pt x="395785" y="272955"/>
                  </a:cubicBezTo>
                  <a:cubicBezTo>
                    <a:pt x="408141" y="287783"/>
                    <a:pt x="424879" y="298664"/>
                    <a:pt x="436729" y="313899"/>
                  </a:cubicBezTo>
                  <a:cubicBezTo>
                    <a:pt x="458690" y="342134"/>
                    <a:pt x="484889" y="411237"/>
                    <a:pt x="532263" y="423081"/>
                  </a:cubicBezTo>
                  <a:cubicBezTo>
                    <a:pt x="554330" y="428598"/>
                    <a:pt x="577756" y="423081"/>
                    <a:pt x="600502" y="423081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518805">
              <a:off x="5402817" y="3093757"/>
              <a:ext cx="477672" cy="465021"/>
            </a:xfrm>
            <a:custGeom>
              <a:avLst/>
              <a:gdLst>
                <a:gd name="connsiteX0" fmla="*/ 477672 w 477672"/>
                <a:gd name="connsiteY0" fmla="*/ 0 h 465021"/>
                <a:gd name="connsiteX1" fmla="*/ 395785 w 477672"/>
                <a:gd name="connsiteY1" fmla="*/ 95534 h 465021"/>
                <a:gd name="connsiteX2" fmla="*/ 327546 w 477672"/>
                <a:gd name="connsiteY2" fmla="*/ 163773 h 465021"/>
                <a:gd name="connsiteX3" fmla="*/ 286603 w 477672"/>
                <a:gd name="connsiteY3" fmla="*/ 218364 h 465021"/>
                <a:gd name="connsiteX4" fmla="*/ 245660 w 477672"/>
                <a:gd name="connsiteY4" fmla="*/ 259308 h 465021"/>
                <a:gd name="connsiteX5" fmla="*/ 218364 w 477672"/>
                <a:gd name="connsiteY5" fmla="*/ 300251 h 465021"/>
                <a:gd name="connsiteX6" fmla="*/ 177421 w 477672"/>
                <a:gd name="connsiteY6" fmla="*/ 341194 h 465021"/>
                <a:gd name="connsiteX7" fmla="*/ 81887 w 477672"/>
                <a:gd name="connsiteY7" fmla="*/ 450376 h 465021"/>
                <a:gd name="connsiteX8" fmla="*/ 40943 w 477672"/>
                <a:gd name="connsiteY8" fmla="*/ 464024 h 465021"/>
                <a:gd name="connsiteX9" fmla="*/ 0 w 477672"/>
                <a:gd name="connsiteY9" fmla="*/ 464024 h 46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7672" h="465021">
                  <a:moveTo>
                    <a:pt x="477672" y="0"/>
                  </a:moveTo>
                  <a:cubicBezTo>
                    <a:pt x="377328" y="167238"/>
                    <a:pt x="490311" y="1007"/>
                    <a:pt x="395785" y="95534"/>
                  </a:cubicBezTo>
                  <a:cubicBezTo>
                    <a:pt x="304804" y="186517"/>
                    <a:pt x="436726" y="90989"/>
                    <a:pt x="327546" y="163773"/>
                  </a:cubicBezTo>
                  <a:cubicBezTo>
                    <a:pt x="313898" y="181970"/>
                    <a:pt x="301406" y="201094"/>
                    <a:pt x="286603" y="218364"/>
                  </a:cubicBezTo>
                  <a:cubicBezTo>
                    <a:pt x="274042" y="233018"/>
                    <a:pt x="258016" y="244481"/>
                    <a:pt x="245660" y="259308"/>
                  </a:cubicBezTo>
                  <a:cubicBezTo>
                    <a:pt x="235159" y="271909"/>
                    <a:pt x="228865" y="287650"/>
                    <a:pt x="218364" y="300251"/>
                  </a:cubicBezTo>
                  <a:cubicBezTo>
                    <a:pt x="206008" y="315078"/>
                    <a:pt x="189270" y="325959"/>
                    <a:pt x="177421" y="341194"/>
                  </a:cubicBezTo>
                  <a:cubicBezTo>
                    <a:pt x="125311" y="408193"/>
                    <a:pt x="144336" y="419152"/>
                    <a:pt x="81887" y="450376"/>
                  </a:cubicBezTo>
                  <a:cubicBezTo>
                    <a:pt x="69020" y="456810"/>
                    <a:pt x="55134" y="461659"/>
                    <a:pt x="40943" y="464024"/>
                  </a:cubicBezTo>
                  <a:cubicBezTo>
                    <a:pt x="27481" y="466268"/>
                    <a:pt x="13648" y="464024"/>
                    <a:pt x="0" y="464024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518805">
              <a:off x="6217528" y="2309965"/>
              <a:ext cx="219221" cy="491320"/>
            </a:xfrm>
            <a:custGeom>
              <a:avLst/>
              <a:gdLst>
                <a:gd name="connsiteX0" fmla="*/ 219221 w 219221"/>
                <a:gd name="connsiteY0" fmla="*/ 0 h 491320"/>
                <a:gd name="connsiteX1" fmla="*/ 150982 w 219221"/>
                <a:gd name="connsiteY1" fmla="*/ 109182 h 491320"/>
                <a:gd name="connsiteX2" fmla="*/ 110039 w 219221"/>
                <a:gd name="connsiteY2" fmla="*/ 163773 h 491320"/>
                <a:gd name="connsiteX3" fmla="*/ 82743 w 219221"/>
                <a:gd name="connsiteY3" fmla="*/ 204717 h 491320"/>
                <a:gd name="connsiteX4" fmla="*/ 41800 w 219221"/>
                <a:gd name="connsiteY4" fmla="*/ 245660 h 491320"/>
                <a:gd name="connsiteX5" fmla="*/ 28152 w 219221"/>
                <a:gd name="connsiteY5" fmla="*/ 354842 h 491320"/>
                <a:gd name="connsiteX6" fmla="*/ 857 w 219221"/>
                <a:gd name="connsiteY6" fmla="*/ 450376 h 491320"/>
                <a:gd name="connsiteX7" fmla="*/ 857 w 219221"/>
                <a:gd name="connsiteY7" fmla="*/ 491320 h 49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221" h="491320">
                  <a:moveTo>
                    <a:pt x="219221" y="0"/>
                  </a:moveTo>
                  <a:cubicBezTo>
                    <a:pt x="175512" y="109272"/>
                    <a:pt x="216532" y="32707"/>
                    <a:pt x="150982" y="109182"/>
                  </a:cubicBezTo>
                  <a:cubicBezTo>
                    <a:pt x="136179" y="126452"/>
                    <a:pt x="123260" y="145264"/>
                    <a:pt x="110039" y="163773"/>
                  </a:cubicBezTo>
                  <a:cubicBezTo>
                    <a:pt x="100505" y="177121"/>
                    <a:pt x="93244" y="192116"/>
                    <a:pt x="82743" y="204717"/>
                  </a:cubicBezTo>
                  <a:cubicBezTo>
                    <a:pt x="70387" y="219544"/>
                    <a:pt x="55448" y="232012"/>
                    <a:pt x="41800" y="245660"/>
                  </a:cubicBezTo>
                  <a:cubicBezTo>
                    <a:pt x="37251" y="282054"/>
                    <a:pt x="34713" y="318756"/>
                    <a:pt x="28152" y="354842"/>
                  </a:cubicBezTo>
                  <a:cubicBezTo>
                    <a:pt x="2230" y="497412"/>
                    <a:pt x="26263" y="272525"/>
                    <a:pt x="857" y="450376"/>
                  </a:cubicBezTo>
                  <a:cubicBezTo>
                    <a:pt x="-1073" y="463887"/>
                    <a:pt x="857" y="477672"/>
                    <a:pt x="857" y="491320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518805">
              <a:off x="5468481" y="2999728"/>
              <a:ext cx="1868359" cy="1064525"/>
            </a:xfrm>
            <a:custGeom>
              <a:avLst/>
              <a:gdLst>
                <a:gd name="connsiteX0" fmla="*/ 1868359 w 1868359"/>
                <a:gd name="connsiteY0" fmla="*/ 0 h 1064525"/>
                <a:gd name="connsiteX1" fmla="*/ 1663643 w 1868359"/>
                <a:gd name="connsiteY1" fmla="*/ 54591 h 1064525"/>
                <a:gd name="connsiteX2" fmla="*/ 1540813 w 1868359"/>
                <a:gd name="connsiteY2" fmla="*/ 95534 h 1064525"/>
                <a:gd name="connsiteX3" fmla="*/ 1445278 w 1868359"/>
                <a:gd name="connsiteY3" fmla="*/ 122830 h 1064525"/>
                <a:gd name="connsiteX4" fmla="*/ 1349744 w 1868359"/>
                <a:gd name="connsiteY4" fmla="*/ 150125 h 1064525"/>
                <a:gd name="connsiteX5" fmla="*/ 1281505 w 1868359"/>
                <a:gd name="connsiteY5" fmla="*/ 191068 h 1064525"/>
                <a:gd name="connsiteX6" fmla="*/ 1240562 w 1868359"/>
                <a:gd name="connsiteY6" fmla="*/ 204716 h 1064525"/>
                <a:gd name="connsiteX7" fmla="*/ 1199619 w 1868359"/>
                <a:gd name="connsiteY7" fmla="*/ 232012 h 1064525"/>
                <a:gd name="connsiteX8" fmla="*/ 1117732 w 1868359"/>
                <a:gd name="connsiteY8" fmla="*/ 259307 h 1064525"/>
                <a:gd name="connsiteX9" fmla="*/ 1076789 w 1868359"/>
                <a:gd name="connsiteY9" fmla="*/ 272955 h 1064525"/>
                <a:gd name="connsiteX10" fmla="*/ 1049493 w 1868359"/>
                <a:gd name="connsiteY10" fmla="*/ 313898 h 1064525"/>
                <a:gd name="connsiteX11" fmla="*/ 1008550 w 1868359"/>
                <a:gd name="connsiteY11" fmla="*/ 354841 h 1064525"/>
                <a:gd name="connsiteX12" fmla="*/ 953959 w 1868359"/>
                <a:gd name="connsiteY12" fmla="*/ 436728 h 1064525"/>
                <a:gd name="connsiteX13" fmla="*/ 913016 w 1868359"/>
                <a:gd name="connsiteY13" fmla="*/ 450376 h 1064525"/>
                <a:gd name="connsiteX14" fmla="*/ 872072 w 1868359"/>
                <a:gd name="connsiteY14" fmla="*/ 477671 h 1064525"/>
                <a:gd name="connsiteX15" fmla="*/ 844777 w 1868359"/>
                <a:gd name="connsiteY15" fmla="*/ 518615 h 1064525"/>
                <a:gd name="connsiteX16" fmla="*/ 762890 w 1868359"/>
                <a:gd name="connsiteY16" fmla="*/ 573206 h 1064525"/>
                <a:gd name="connsiteX17" fmla="*/ 708299 w 1868359"/>
                <a:gd name="connsiteY17" fmla="*/ 668740 h 1064525"/>
                <a:gd name="connsiteX18" fmla="*/ 681004 w 1868359"/>
                <a:gd name="connsiteY18" fmla="*/ 709683 h 1064525"/>
                <a:gd name="connsiteX19" fmla="*/ 558174 w 1868359"/>
                <a:gd name="connsiteY19" fmla="*/ 818865 h 1064525"/>
                <a:gd name="connsiteX20" fmla="*/ 517231 w 1868359"/>
                <a:gd name="connsiteY20" fmla="*/ 832513 h 1064525"/>
                <a:gd name="connsiteX21" fmla="*/ 476287 w 1868359"/>
                <a:gd name="connsiteY21" fmla="*/ 859809 h 1064525"/>
                <a:gd name="connsiteX22" fmla="*/ 353457 w 1868359"/>
                <a:gd name="connsiteY22" fmla="*/ 900752 h 1064525"/>
                <a:gd name="connsiteX23" fmla="*/ 298866 w 1868359"/>
                <a:gd name="connsiteY23" fmla="*/ 955343 h 1064525"/>
                <a:gd name="connsiteX24" fmla="*/ 216980 w 1868359"/>
                <a:gd name="connsiteY24" fmla="*/ 1037230 h 1064525"/>
                <a:gd name="connsiteX25" fmla="*/ 176037 w 1868359"/>
                <a:gd name="connsiteY25" fmla="*/ 1064525 h 1064525"/>
                <a:gd name="connsiteX26" fmla="*/ 39559 w 1868359"/>
                <a:gd name="connsiteY26" fmla="*/ 1050877 h 106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68359" h="1064525">
                  <a:moveTo>
                    <a:pt x="1868359" y="0"/>
                  </a:moveTo>
                  <a:cubicBezTo>
                    <a:pt x="1716009" y="76174"/>
                    <a:pt x="1862182" y="14883"/>
                    <a:pt x="1663643" y="54591"/>
                  </a:cubicBezTo>
                  <a:cubicBezTo>
                    <a:pt x="1663630" y="54594"/>
                    <a:pt x="1561291" y="88708"/>
                    <a:pt x="1540813" y="95534"/>
                  </a:cubicBezTo>
                  <a:cubicBezTo>
                    <a:pt x="1442666" y="128250"/>
                    <a:pt x="1565208" y="88565"/>
                    <a:pt x="1445278" y="122830"/>
                  </a:cubicBezTo>
                  <a:cubicBezTo>
                    <a:pt x="1308223" y="161988"/>
                    <a:pt x="1520406" y="107459"/>
                    <a:pt x="1349744" y="150125"/>
                  </a:cubicBezTo>
                  <a:cubicBezTo>
                    <a:pt x="1326998" y="163773"/>
                    <a:pt x="1305231" y="179205"/>
                    <a:pt x="1281505" y="191068"/>
                  </a:cubicBezTo>
                  <a:cubicBezTo>
                    <a:pt x="1268638" y="197502"/>
                    <a:pt x="1253429" y="198282"/>
                    <a:pt x="1240562" y="204716"/>
                  </a:cubicBezTo>
                  <a:cubicBezTo>
                    <a:pt x="1225891" y="212052"/>
                    <a:pt x="1214608" y="225350"/>
                    <a:pt x="1199619" y="232012"/>
                  </a:cubicBezTo>
                  <a:cubicBezTo>
                    <a:pt x="1173327" y="243697"/>
                    <a:pt x="1145028" y="250209"/>
                    <a:pt x="1117732" y="259307"/>
                  </a:cubicBezTo>
                  <a:lnTo>
                    <a:pt x="1076789" y="272955"/>
                  </a:lnTo>
                  <a:cubicBezTo>
                    <a:pt x="1067690" y="286603"/>
                    <a:pt x="1059994" y="301297"/>
                    <a:pt x="1049493" y="313898"/>
                  </a:cubicBezTo>
                  <a:cubicBezTo>
                    <a:pt x="1037137" y="328725"/>
                    <a:pt x="1019256" y="338782"/>
                    <a:pt x="1008550" y="354841"/>
                  </a:cubicBezTo>
                  <a:cubicBezTo>
                    <a:pt x="968486" y="414937"/>
                    <a:pt x="1032326" y="384483"/>
                    <a:pt x="953959" y="436728"/>
                  </a:cubicBezTo>
                  <a:cubicBezTo>
                    <a:pt x="941989" y="444708"/>
                    <a:pt x="925883" y="443942"/>
                    <a:pt x="913016" y="450376"/>
                  </a:cubicBezTo>
                  <a:cubicBezTo>
                    <a:pt x="898345" y="457711"/>
                    <a:pt x="885720" y="468573"/>
                    <a:pt x="872072" y="477671"/>
                  </a:cubicBezTo>
                  <a:cubicBezTo>
                    <a:pt x="862974" y="491319"/>
                    <a:pt x="857121" y="507814"/>
                    <a:pt x="844777" y="518615"/>
                  </a:cubicBezTo>
                  <a:cubicBezTo>
                    <a:pt x="820089" y="540218"/>
                    <a:pt x="762890" y="573206"/>
                    <a:pt x="762890" y="573206"/>
                  </a:cubicBezTo>
                  <a:cubicBezTo>
                    <a:pt x="663889" y="705208"/>
                    <a:pt x="760400" y="564538"/>
                    <a:pt x="708299" y="668740"/>
                  </a:cubicBezTo>
                  <a:cubicBezTo>
                    <a:pt x="700964" y="683411"/>
                    <a:pt x="691901" y="697424"/>
                    <a:pt x="681004" y="709683"/>
                  </a:cubicBezTo>
                  <a:cubicBezTo>
                    <a:pt x="652066" y="742238"/>
                    <a:pt x="603809" y="796047"/>
                    <a:pt x="558174" y="818865"/>
                  </a:cubicBezTo>
                  <a:cubicBezTo>
                    <a:pt x="545307" y="825299"/>
                    <a:pt x="530098" y="826079"/>
                    <a:pt x="517231" y="832513"/>
                  </a:cubicBezTo>
                  <a:cubicBezTo>
                    <a:pt x="502560" y="839849"/>
                    <a:pt x="491428" y="853500"/>
                    <a:pt x="476287" y="859809"/>
                  </a:cubicBezTo>
                  <a:cubicBezTo>
                    <a:pt x="436449" y="876408"/>
                    <a:pt x="353457" y="900752"/>
                    <a:pt x="353457" y="900752"/>
                  </a:cubicBezTo>
                  <a:cubicBezTo>
                    <a:pt x="324343" y="988097"/>
                    <a:pt x="364375" y="904391"/>
                    <a:pt x="298866" y="955343"/>
                  </a:cubicBezTo>
                  <a:cubicBezTo>
                    <a:pt x="268396" y="979042"/>
                    <a:pt x="249099" y="1015818"/>
                    <a:pt x="216980" y="1037230"/>
                  </a:cubicBezTo>
                  <a:lnTo>
                    <a:pt x="176037" y="1064525"/>
                  </a:lnTo>
                  <a:cubicBezTo>
                    <a:pt x="3196" y="1050121"/>
                    <a:pt x="-42518" y="1050877"/>
                    <a:pt x="39559" y="1050877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518805">
              <a:off x="6228643" y="3459168"/>
              <a:ext cx="368489" cy="163773"/>
            </a:xfrm>
            <a:custGeom>
              <a:avLst/>
              <a:gdLst>
                <a:gd name="connsiteX0" fmla="*/ 368489 w 368489"/>
                <a:gd name="connsiteY0" fmla="*/ 0 h 163773"/>
                <a:gd name="connsiteX1" fmla="*/ 300250 w 368489"/>
                <a:gd name="connsiteY1" fmla="*/ 13647 h 163773"/>
                <a:gd name="connsiteX2" fmla="*/ 218364 w 368489"/>
                <a:gd name="connsiteY2" fmla="*/ 95534 h 163773"/>
                <a:gd name="connsiteX3" fmla="*/ 136477 w 368489"/>
                <a:gd name="connsiteY3" fmla="*/ 163773 h 163773"/>
                <a:gd name="connsiteX4" fmla="*/ 54591 w 368489"/>
                <a:gd name="connsiteY4" fmla="*/ 150125 h 163773"/>
                <a:gd name="connsiteX5" fmla="*/ 0 w 368489"/>
                <a:gd name="connsiteY5" fmla="*/ 136477 h 16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8489" h="163773">
                  <a:moveTo>
                    <a:pt x="368489" y="0"/>
                  </a:moveTo>
                  <a:cubicBezTo>
                    <a:pt x="345743" y="4549"/>
                    <a:pt x="321970" y="5502"/>
                    <a:pt x="300250" y="13647"/>
                  </a:cubicBezTo>
                  <a:cubicBezTo>
                    <a:pt x="254729" y="30717"/>
                    <a:pt x="249252" y="59499"/>
                    <a:pt x="218364" y="95534"/>
                  </a:cubicBezTo>
                  <a:cubicBezTo>
                    <a:pt x="183338" y="136397"/>
                    <a:pt x="178593" y="135695"/>
                    <a:pt x="136477" y="163773"/>
                  </a:cubicBezTo>
                  <a:cubicBezTo>
                    <a:pt x="109182" y="159224"/>
                    <a:pt x="81604" y="156128"/>
                    <a:pt x="54591" y="150125"/>
                  </a:cubicBezTo>
                  <a:cubicBezTo>
                    <a:pt x="-13297" y="135038"/>
                    <a:pt x="35189" y="136477"/>
                    <a:pt x="0" y="136477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71"/>
            <p:cNvSpPr/>
            <p:nvPr/>
          </p:nvSpPr>
          <p:spPr>
            <a:xfrm rot="18518805">
              <a:off x="6146671" y="2920385"/>
              <a:ext cx="122933" cy="354842"/>
            </a:xfrm>
            <a:custGeom>
              <a:avLst/>
              <a:gdLst>
                <a:gd name="connsiteX0" fmla="*/ 122933 w 122933"/>
                <a:gd name="connsiteY0" fmla="*/ 0 h 354842"/>
                <a:gd name="connsiteX1" fmla="*/ 68342 w 122933"/>
                <a:gd name="connsiteY1" fmla="*/ 68239 h 354842"/>
                <a:gd name="connsiteX2" fmla="*/ 41047 w 122933"/>
                <a:gd name="connsiteY2" fmla="*/ 150125 h 354842"/>
                <a:gd name="connsiteX3" fmla="*/ 13751 w 122933"/>
                <a:gd name="connsiteY3" fmla="*/ 272955 h 354842"/>
                <a:gd name="connsiteX4" fmla="*/ 104 w 122933"/>
                <a:gd name="connsiteY4" fmla="*/ 354842 h 354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33" h="354842">
                  <a:moveTo>
                    <a:pt x="122933" y="0"/>
                  </a:moveTo>
                  <a:cubicBezTo>
                    <a:pt x="104736" y="22746"/>
                    <a:pt x="82291" y="42666"/>
                    <a:pt x="68342" y="68239"/>
                  </a:cubicBezTo>
                  <a:cubicBezTo>
                    <a:pt x="54565" y="93498"/>
                    <a:pt x="50145" y="122830"/>
                    <a:pt x="41047" y="150125"/>
                  </a:cubicBezTo>
                  <a:cubicBezTo>
                    <a:pt x="14487" y="229807"/>
                    <a:pt x="37769" y="152862"/>
                    <a:pt x="13751" y="272955"/>
                  </a:cubicBezTo>
                  <a:cubicBezTo>
                    <a:pt x="-2103" y="352224"/>
                    <a:pt x="104" y="301100"/>
                    <a:pt x="104" y="354842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518805">
              <a:off x="6211111" y="4227409"/>
              <a:ext cx="1542197" cy="726044"/>
            </a:xfrm>
            <a:custGeom>
              <a:avLst/>
              <a:gdLst>
                <a:gd name="connsiteX0" fmla="*/ 1542197 w 1542197"/>
                <a:gd name="connsiteY0" fmla="*/ 0 h 726044"/>
                <a:gd name="connsiteX1" fmla="*/ 1037230 w 1542197"/>
                <a:gd name="connsiteY1" fmla="*/ 13648 h 726044"/>
                <a:gd name="connsiteX2" fmla="*/ 955343 w 1542197"/>
                <a:gd name="connsiteY2" fmla="*/ 54591 h 726044"/>
                <a:gd name="connsiteX3" fmla="*/ 873457 w 1542197"/>
                <a:gd name="connsiteY3" fmla="*/ 68239 h 726044"/>
                <a:gd name="connsiteX4" fmla="*/ 818866 w 1542197"/>
                <a:gd name="connsiteY4" fmla="*/ 81887 h 726044"/>
                <a:gd name="connsiteX5" fmla="*/ 777922 w 1542197"/>
                <a:gd name="connsiteY5" fmla="*/ 136478 h 726044"/>
                <a:gd name="connsiteX6" fmla="*/ 682388 w 1542197"/>
                <a:gd name="connsiteY6" fmla="*/ 204717 h 726044"/>
                <a:gd name="connsiteX7" fmla="*/ 655092 w 1542197"/>
                <a:gd name="connsiteY7" fmla="*/ 259308 h 726044"/>
                <a:gd name="connsiteX8" fmla="*/ 573206 w 1542197"/>
                <a:gd name="connsiteY8" fmla="*/ 313899 h 726044"/>
                <a:gd name="connsiteX9" fmla="*/ 491319 w 1542197"/>
                <a:gd name="connsiteY9" fmla="*/ 354842 h 726044"/>
                <a:gd name="connsiteX10" fmla="*/ 423081 w 1542197"/>
                <a:gd name="connsiteY10" fmla="*/ 423081 h 726044"/>
                <a:gd name="connsiteX11" fmla="*/ 382137 w 1542197"/>
                <a:gd name="connsiteY11" fmla="*/ 450376 h 726044"/>
                <a:gd name="connsiteX12" fmla="*/ 341194 w 1542197"/>
                <a:gd name="connsiteY12" fmla="*/ 491320 h 726044"/>
                <a:gd name="connsiteX13" fmla="*/ 286603 w 1542197"/>
                <a:gd name="connsiteY13" fmla="*/ 532263 h 726044"/>
                <a:gd name="connsiteX14" fmla="*/ 259307 w 1542197"/>
                <a:gd name="connsiteY14" fmla="*/ 573206 h 726044"/>
                <a:gd name="connsiteX15" fmla="*/ 122830 w 1542197"/>
                <a:gd name="connsiteY15" fmla="*/ 655093 h 726044"/>
                <a:gd name="connsiteX16" fmla="*/ 81887 w 1542197"/>
                <a:gd name="connsiteY16" fmla="*/ 682388 h 726044"/>
                <a:gd name="connsiteX17" fmla="*/ 40943 w 1542197"/>
                <a:gd name="connsiteY17" fmla="*/ 723332 h 726044"/>
                <a:gd name="connsiteX18" fmla="*/ 0 w 1542197"/>
                <a:gd name="connsiteY18" fmla="*/ 723332 h 72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42197" h="726044">
                  <a:moveTo>
                    <a:pt x="1542197" y="0"/>
                  </a:moveTo>
                  <a:cubicBezTo>
                    <a:pt x="1373875" y="4549"/>
                    <a:pt x="1205404" y="5239"/>
                    <a:pt x="1037230" y="13648"/>
                  </a:cubicBezTo>
                  <a:cubicBezTo>
                    <a:pt x="982637" y="16378"/>
                    <a:pt x="1006078" y="37680"/>
                    <a:pt x="955343" y="54591"/>
                  </a:cubicBezTo>
                  <a:cubicBezTo>
                    <a:pt x="929091" y="63342"/>
                    <a:pt x="900591" y="62812"/>
                    <a:pt x="873457" y="68239"/>
                  </a:cubicBezTo>
                  <a:cubicBezTo>
                    <a:pt x="855064" y="71918"/>
                    <a:pt x="837063" y="77338"/>
                    <a:pt x="818866" y="81887"/>
                  </a:cubicBezTo>
                  <a:cubicBezTo>
                    <a:pt x="805218" y="100084"/>
                    <a:pt x="794006" y="120394"/>
                    <a:pt x="777922" y="136478"/>
                  </a:cubicBezTo>
                  <a:cubicBezTo>
                    <a:pt x="760997" y="153403"/>
                    <a:pt x="705633" y="189220"/>
                    <a:pt x="682388" y="204717"/>
                  </a:cubicBezTo>
                  <a:cubicBezTo>
                    <a:pt x="673289" y="222914"/>
                    <a:pt x="669478" y="244922"/>
                    <a:pt x="655092" y="259308"/>
                  </a:cubicBezTo>
                  <a:cubicBezTo>
                    <a:pt x="631895" y="282505"/>
                    <a:pt x="600501" y="295702"/>
                    <a:pt x="573206" y="313899"/>
                  </a:cubicBezTo>
                  <a:cubicBezTo>
                    <a:pt x="520294" y="349174"/>
                    <a:pt x="547823" y="336007"/>
                    <a:pt x="491319" y="354842"/>
                  </a:cubicBezTo>
                  <a:cubicBezTo>
                    <a:pt x="382129" y="427637"/>
                    <a:pt x="514073" y="332090"/>
                    <a:pt x="423081" y="423081"/>
                  </a:cubicBezTo>
                  <a:cubicBezTo>
                    <a:pt x="411482" y="434679"/>
                    <a:pt x="394738" y="439875"/>
                    <a:pt x="382137" y="450376"/>
                  </a:cubicBezTo>
                  <a:cubicBezTo>
                    <a:pt x="367310" y="462732"/>
                    <a:pt x="355848" y="478759"/>
                    <a:pt x="341194" y="491320"/>
                  </a:cubicBezTo>
                  <a:cubicBezTo>
                    <a:pt x="323924" y="506123"/>
                    <a:pt x="302687" y="516179"/>
                    <a:pt x="286603" y="532263"/>
                  </a:cubicBezTo>
                  <a:cubicBezTo>
                    <a:pt x="275005" y="543861"/>
                    <a:pt x="271651" y="562405"/>
                    <a:pt x="259307" y="573206"/>
                  </a:cubicBezTo>
                  <a:cubicBezTo>
                    <a:pt x="196465" y="628193"/>
                    <a:pt x="184454" y="619879"/>
                    <a:pt x="122830" y="655093"/>
                  </a:cubicBezTo>
                  <a:cubicBezTo>
                    <a:pt x="108589" y="663231"/>
                    <a:pt x="94488" y="671887"/>
                    <a:pt x="81887" y="682388"/>
                  </a:cubicBezTo>
                  <a:cubicBezTo>
                    <a:pt x="67059" y="694744"/>
                    <a:pt x="58206" y="714700"/>
                    <a:pt x="40943" y="723332"/>
                  </a:cubicBezTo>
                  <a:cubicBezTo>
                    <a:pt x="28736" y="729435"/>
                    <a:pt x="13648" y="723332"/>
                    <a:pt x="0" y="723332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518805">
              <a:off x="6954079" y="3923214"/>
              <a:ext cx="313898" cy="177439"/>
            </a:xfrm>
            <a:custGeom>
              <a:avLst/>
              <a:gdLst>
                <a:gd name="connsiteX0" fmla="*/ 313898 w 313898"/>
                <a:gd name="connsiteY0" fmla="*/ 177439 h 177439"/>
                <a:gd name="connsiteX1" fmla="*/ 204716 w 313898"/>
                <a:gd name="connsiteY1" fmla="*/ 81905 h 177439"/>
                <a:gd name="connsiteX2" fmla="*/ 163773 w 313898"/>
                <a:gd name="connsiteY2" fmla="*/ 68257 h 177439"/>
                <a:gd name="connsiteX3" fmla="*/ 109182 w 313898"/>
                <a:gd name="connsiteY3" fmla="*/ 40961 h 177439"/>
                <a:gd name="connsiteX4" fmla="*/ 68239 w 313898"/>
                <a:gd name="connsiteY4" fmla="*/ 13666 h 177439"/>
                <a:gd name="connsiteX5" fmla="*/ 0 w 313898"/>
                <a:gd name="connsiteY5" fmla="*/ 18 h 177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898" h="177439">
                  <a:moveTo>
                    <a:pt x="313898" y="177439"/>
                  </a:moveTo>
                  <a:cubicBezTo>
                    <a:pt x="278318" y="141858"/>
                    <a:pt x="249859" y="104476"/>
                    <a:pt x="204716" y="81905"/>
                  </a:cubicBezTo>
                  <a:cubicBezTo>
                    <a:pt x="191849" y="75471"/>
                    <a:pt x="176996" y="73924"/>
                    <a:pt x="163773" y="68257"/>
                  </a:cubicBezTo>
                  <a:cubicBezTo>
                    <a:pt x="145073" y="60243"/>
                    <a:pt x="126846" y="51055"/>
                    <a:pt x="109182" y="40961"/>
                  </a:cubicBezTo>
                  <a:cubicBezTo>
                    <a:pt x="94941" y="32823"/>
                    <a:pt x="83315" y="20127"/>
                    <a:pt x="68239" y="13666"/>
                  </a:cubicBezTo>
                  <a:cubicBezTo>
                    <a:pt x="33819" y="-1085"/>
                    <a:pt x="26442" y="18"/>
                    <a:pt x="0" y="18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 74"/>
            <p:cNvSpPr/>
            <p:nvPr/>
          </p:nvSpPr>
          <p:spPr>
            <a:xfrm rot="18518805">
              <a:off x="6709032" y="4537609"/>
              <a:ext cx="491319" cy="44162"/>
            </a:xfrm>
            <a:custGeom>
              <a:avLst/>
              <a:gdLst>
                <a:gd name="connsiteX0" fmla="*/ 491319 w 491319"/>
                <a:gd name="connsiteY0" fmla="*/ 0 h 44162"/>
                <a:gd name="connsiteX1" fmla="*/ 272955 w 491319"/>
                <a:gd name="connsiteY1" fmla="*/ 13648 h 44162"/>
                <a:gd name="connsiteX2" fmla="*/ 218364 w 491319"/>
                <a:gd name="connsiteY2" fmla="*/ 40943 h 44162"/>
                <a:gd name="connsiteX3" fmla="*/ 0 w 491319"/>
                <a:gd name="connsiteY3" fmla="*/ 40943 h 44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1319" h="44162">
                  <a:moveTo>
                    <a:pt x="491319" y="0"/>
                  </a:moveTo>
                  <a:cubicBezTo>
                    <a:pt x="418531" y="4549"/>
                    <a:pt x="345078" y="2830"/>
                    <a:pt x="272955" y="13648"/>
                  </a:cubicBezTo>
                  <a:cubicBezTo>
                    <a:pt x="252835" y="16666"/>
                    <a:pt x="238608" y="38919"/>
                    <a:pt x="218364" y="40943"/>
                  </a:cubicBezTo>
                  <a:cubicBezTo>
                    <a:pt x="145937" y="48186"/>
                    <a:pt x="72788" y="40943"/>
                    <a:pt x="0" y="40943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/>
            <p:cNvSpPr/>
            <p:nvPr/>
          </p:nvSpPr>
          <p:spPr>
            <a:xfrm rot="18518805">
              <a:off x="5881564" y="5229899"/>
              <a:ext cx="777923" cy="518615"/>
            </a:xfrm>
            <a:custGeom>
              <a:avLst/>
              <a:gdLst>
                <a:gd name="connsiteX0" fmla="*/ 0 w 777923"/>
                <a:gd name="connsiteY0" fmla="*/ 0 h 518615"/>
                <a:gd name="connsiteX1" fmla="*/ 109182 w 777923"/>
                <a:gd name="connsiteY1" fmla="*/ 27296 h 518615"/>
                <a:gd name="connsiteX2" fmla="*/ 150126 w 777923"/>
                <a:gd name="connsiteY2" fmla="*/ 68239 h 518615"/>
                <a:gd name="connsiteX3" fmla="*/ 232012 w 777923"/>
                <a:gd name="connsiteY3" fmla="*/ 109182 h 518615"/>
                <a:gd name="connsiteX4" fmla="*/ 245660 w 777923"/>
                <a:gd name="connsiteY4" fmla="*/ 150126 h 518615"/>
                <a:gd name="connsiteX5" fmla="*/ 327547 w 777923"/>
                <a:gd name="connsiteY5" fmla="*/ 177421 h 518615"/>
                <a:gd name="connsiteX6" fmla="*/ 368490 w 777923"/>
                <a:gd name="connsiteY6" fmla="*/ 191069 h 518615"/>
                <a:gd name="connsiteX7" fmla="*/ 409433 w 777923"/>
                <a:gd name="connsiteY7" fmla="*/ 204717 h 518615"/>
                <a:gd name="connsiteX8" fmla="*/ 464024 w 777923"/>
                <a:gd name="connsiteY8" fmla="*/ 218364 h 518615"/>
                <a:gd name="connsiteX9" fmla="*/ 600502 w 777923"/>
                <a:gd name="connsiteY9" fmla="*/ 232012 h 518615"/>
                <a:gd name="connsiteX10" fmla="*/ 641445 w 777923"/>
                <a:gd name="connsiteY10" fmla="*/ 286603 h 518615"/>
                <a:gd name="connsiteX11" fmla="*/ 723332 w 777923"/>
                <a:gd name="connsiteY11" fmla="*/ 313899 h 518615"/>
                <a:gd name="connsiteX12" fmla="*/ 764275 w 777923"/>
                <a:gd name="connsiteY12" fmla="*/ 395785 h 518615"/>
                <a:gd name="connsiteX13" fmla="*/ 777923 w 777923"/>
                <a:gd name="connsiteY13" fmla="*/ 518615 h 51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7923" h="518615">
                  <a:moveTo>
                    <a:pt x="0" y="0"/>
                  </a:moveTo>
                  <a:cubicBezTo>
                    <a:pt x="9845" y="1969"/>
                    <a:pt x="91195" y="15305"/>
                    <a:pt x="109182" y="27296"/>
                  </a:cubicBezTo>
                  <a:cubicBezTo>
                    <a:pt x="125241" y="38002"/>
                    <a:pt x="135299" y="55883"/>
                    <a:pt x="150126" y="68239"/>
                  </a:cubicBezTo>
                  <a:cubicBezTo>
                    <a:pt x="185404" y="97637"/>
                    <a:pt x="190975" y="95504"/>
                    <a:pt x="232012" y="109182"/>
                  </a:cubicBezTo>
                  <a:cubicBezTo>
                    <a:pt x="236561" y="122830"/>
                    <a:pt x="233953" y="141764"/>
                    <a:pt x="245660" y="150126"/>
                  </a:cubicBezTo>
                  <a:cubicBezTo>
                    <a:pt x="269073" y="166849"/>
                    <a:pt x="300251" y="168323"/>
                    <a:pt x="327547" y="177421"/>
                  </a:cubicBezTo>
                  <a:lnTo>
                    <a:pt x="368490" y="191069"/>
                  </a:lnTo>
                  <a:cubicBezTo>
                    <a:pt x="382138" y="195618"/>
                    <a:pt x="395477" y="201228"/>
                    <a:pt x="409433" y="204717"/>
                  </a:cubicBezTo>
                  <a:cubicBezTo>
                    <a:pt x="427630" y="209266"/>
                    <a:pt x="445456" y="215711"/>
                    <a:pt x="464024" y="218364"/>
                  </a:cubicBezTo>
                  <a:cubicBezTo>
                    <a:pt x="509284" y="224830"/>
                    <a:pt x="555009" y="227463"/>
                    <a:pt x="600502" y="232012"/>
                  </a:cubicBezTo>
                  <a:cubicBezTo>
                    <a:pt x="614150" y="250209"/>
                    <a:pt x="622519" y="273986"/>
                    <a:pt x="641445" y="286603"/>
                  </a:cubicBezTo>
                  <a:cubicBezTo>
                    <a:pt x="665385" y="302563"/>
                    <a:pt x="723332" y="313899"/>
                    <a:pt x="723332" y="313899"/>
                  </a:cubicBezTo>
                  <a:cubicBezTo>
                    <a:pt x="744290" y="345336"/>
                    <a:pt x="757997" y="358117"/>
                    <a:pt x="764275" y="395785"/>
                  </a:cubicBezTo>
                  <a:cubicBezTo>
                    <a:pt x="771048" y="436420"/>
                    <a:pt x="777923" y="518615"/>
                    <a:pt x="777923" y="518615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76"/>
            <p:cNvSpPr/>
            <p:nvPr/>
          </p:nvSpPr>
          <p:spPr>
            <a:xfrm rot="18518805">
              <a:off x="5896687" y="5561605"/>
              <a:ext cx="354842" cy="82790"/>
            </a:xfrm>
            <a:custGeom>
              <a:avLst/>
              <a:gdLst>
                <a:gd name="connsiteX0" fmla="*/ 0 w 354842"/>
                <a:gd name="connsiteY0" fmla="*/ 55495 h 82790"/>
                <a:gd name="connsiteX1" fmla="*/ 204717 w 354842"/>
                <a:gd name="connsiteY1" fmla="*/ 82790 h 82790"/>
                <a:gd name="connsiteX2" fmla="*/ 272956 w 354842"/>
                <a:gd name="connsiteY2" fmla="*/ 69143 h 82790"/>
                <a:gd name="connsiteX3" fmla="*/ 341194 w 354842"/>
                <a:gd name="connsiteY3" fmla="*/ 904 h 82790"/>
                <a:gd name="connsiteX4" fmla="*/ 354842 w 354842"/>
                <a:gd name="connsiteY4" fmla="*/ 904 h 82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842" h="82790">
                  <a:moveTo>
                    <a:pt x="0" y="55495"/>
                  </a:moveTo>
                  <a:cubicBezTo>
                    <a:pt x="72596" y="70014"/>
                    <a:pt x="124931" y="82790"/>
                    <a:pt x="204717" y="82790"/>
                  </a:cubicBezTo>
                  <a:cubicBezTo>
                    <a:pt x="227914" y="82790"/>
                    <a:pt x="250210" y="73692"/>
                    <a:pt x="272956" y="69143"/>
                  </a:cubicBezTo>
                  <a:cubicBezTo>
                    <a:pt x="300251" y="28199"/>
                    <a:pt x="295701" y="23650"/>
                    <a:pt x="341194" y="904"/>
                  </a:cubicBezTo>
                  <a:cubicBezTo>
                    <a:pt x="345263" y="-1130"/>
                    <a:pt x="350293" y="904"/>
                    <a:pt x="354842" y="904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 77"/>
            <p:cNvSpPr/>
            <p:nvPr/>
          </p:nvSpPr>
          <p:spPr>
            <a:xfrm rot="18518805">
              <a:off x="5263073" y="4718619"/>
              <a:ext cx="1091821" cy="750627"/>
            </a:xfrm>
            <a:custGeom>
              <a:avLst/>
              <a:gdLst>
                <a:gd name="connsiteX0" fmla="*/ 0 w 1091821"/>
                <a:gd name="connsiteY0" fmla="*/ 0 h 750627"/>
                <a:gd name="connsiteX1" fmla="*/ 382137 w 1091821"/>
                <a:gd name="connsiteY1" fmla="*/ 13648 h 750627"/>
                <a:gd name="connsiteX2" fmla="*/ 409433 w 1091821"/>
                <a:gd name="connsiteY2" fmla="*/ 54591 h 750627"/>
                <a:gd name="connsiteX3" fmla="*/ 464024 w 1091821"/>
                <a:gd name="connsiteY3" fmla="*/ 81887 h 750627"/>
                <a:gd name="connsiteX4" fmla="*/ 573206 w 1091821"/>
                <a:gd name="connsiteY4" fmla="*/ 204716 h 750627"/>
                <a:gd name="connsiteX5" fmla="*/ 614149 w 1091821"/>
                <a:gd name="connsiteY5" fmla="*/ 232012 h 750627"/>
                <a:gd name="connsiteX6" fmla="*/ 655092 w 1091821"/>
                <a:gd name="connsiteY6" fmla="*/ 245660 h 750627"/>
                <a:gd name="connsiteX7" fmla="*/ 736979 w 1091821"/>
                <a:gd name="connsiteY7" fmla="*/ 300251 h 750627"/>
                <a:gd name="connsiteX8" fmla="*/ 777922 w 1091821"/>
                <a:gd name="connsiteY8" fmla="*/ 327546 h 750627"/>
                <a:gd name="connsiteX9" fmla="*/ 818865 w 1091821"/>
                <a:gd name="connsiteY9" fmla="*/ 341194 h 750627"/>
                <a:gd name="connsiteX10" fmla="*/ 859809 w 1091821"/>
                <a:gd name="connsiteY10" fmla="*/ 382137 h 750627"/>
                <a:gd name="connsiteX11" fmla="*/ 873456 w 1091821"/>
                <a:gd name="connsiteY11" fmla="*/ 423081 h 750627"/>
                <a:gd name="connsiteX12" fmla="*/ 928047 w 1091821"/>
                <a:gd name="connsiteY12" fmla="*/ 464024 h 750627"/>
                <a:gd name="connsiteX13" fmla="*/ 982639 w 1091821"/>
                <a:gd name="connsiteY13" fmla="*/ 545910 h 750627"/>
                <a:gd name="connsiteX14" fmla="*/ 1009934 w 1091821"/>
                <a:gd name="connsiteY14" fmla="*/ 627797 h 750627"/>
                <a:gd name="connsiteX15" fmla="*/ 1023582 w 1091821"/>
                <a:gd name="connsiteY15" fmla="*/ 696036 h 750627"/>
                <a:gd name="connsiteX16" fmla="*/ 1091821 w 1091821"/>
                <a:gd name="connsiteY16" fmla="*/ 750627 h 75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91821" h="750627">
                  <a:moveTo>
                    <a:pt x="0" y="0"/>
                  </a:moveTo>
                  <a:cubicBezTo>
                    <a:pt x="127379" y="4549"/>
                    <a:pt x="255795" y="-3198"/>
                    <a:pt x="382137" y="13648"/>
                  </a:cubicBezTo>
                  <a:cubicBezTo>
                    <a:pt x="398396" y="15816"/>
                    <a:pt x="396832" y="44090"/>
                    <a:pt x="409433" y="54591"/>
                  </a:cubicBezTo>
                  <a:cubicBezTo>
                    <a:pt x="425062" y="67615"/>
                    <a:pt x="445827" y="72788"/>
                    <a:pt x="464024" y="81887"/>
                  </a:cubicBezTo>
                  <a:cubicBezTo>
                    <a:pt x="496843" y="131117"/>
                    <a:pt x="517112" y="167319"/>
                    <a:pt x="573206" y="204716"/>
                  </a:cubicBezTo>
                  <a:cubicBezTo>
                    <a:pt x="586854" y="213815"/>
                    <a:pt x="599478" y="224676"/>
                    <a:pt x="614149" y="232012"/>
                  </a:cubicBezTo>
                  <a:cubicBezTo>
                    <a:pt x="627016" y="238446"/>
                    <a:pt x="642516" y="238674"/>
                    <a:pt x="655092" y="245660"/>
                  </a:cubicBezTo>
                  <a:cubicBezTo>
                    <a:pt x="683769" y="261592"/>
                    <a:pt x="709683" y="282054"/>
                    <a:pt x="736979" y="300251"/>
                  </a:cubicBezTo>
                  <a:cubicBezTo>
                    <a:pt x="750627" y="309349"/>
                    <a:pt x="762361" y="322359"/>
                    <a:pt x="777922" y="327546"/>
                  </a:cubicBezTo>
                  <a:lnTo>
                    <a:pt x="818865" y="341194"/>
                  </a:lnTo>
                  <a:cubicBezTo>
                    <a:pt x="832513" y="354842"/>
                    <a:pt x="849103" y="366078"/>
                    <a:pt x="859809" y="382137"/>
                  </a:cubicBezTo>
                  <a:cubicBezTo>
                    <a:pt x="867789" y="394107"/>
                    <a:pt x="864246" y="412029"/>
                    <a:pt x="873456" y="423081"/>
                  </a:cubicBezTo>
                  <a:cubicBezTo>
                    <a:pt x="888018" y="440555"/>
                    <a:pt x="909850" y="450376"/>
                    <a:pt x="928047" y="464024"/>
                  </a:cubicBezTo>
                  <a:cubicBezTo>
                    <a:pt x="973201" y="599481"/>
                    <a:pt x="897442" y="392555"/>
                    <a:pt x="982639" y="545910"/>
                  </a:cubicBezTo>
                  <a:cubicBezTo>
                    <a:pt x="996612" y="571061"/>
                    <a:pt x="1000836" y="600501"/>
                    <a:pt x="1009934" y="627797"/>
                  </a:cubicBezTo>
                  <a:cubicBezTo>
                    <a:pt x="1017269" y="649803"/>
                    <a:pt x="1013208" y="675288"/>
                    <a:pt x="1023582" y="696036"/>
                  </a:cubicBezTo>
                  <a:cubicBezTo>
                    <a:pt x="1039627" y="728127"/>
                    <a:pt x="1064176" y="736804"/>
                    <a:pt x="1091821" y="750627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reeform 78"/>
            <p:cNvSpPr/>
            <p:nvPr/>
          </p:nvSpPr>
          <p:spPr>
            <a:xfrm rot="18518805">
              <a:off x="5295798" y="5011009"/>
              <a:ext cx="696036" cy="163821"/>
            </a:xfrm>
            <a:custGeom>
              <a:avLst/>
              <a:gdLst>
                <a:gd name="connsiteX0" fmla="*/ 0 w 696036"/>
                <a:gd name="connsiteY0" fmla="*/ 0 h 163821"/>
                <a:gd name="connsiteX1" fmla="*/ 122830 w 696036"/>
                <a:gd name="connsiteY1" fmla="*/ 13648 h 163821"/>
                <a:gd name="connsiteX2" fmla="*/ 163773 w 696036"/>
                <a:gd name="connsiteY2" fmla="*/ 27296 h 163821"/>
                <a:gd name="connsiteX3" fmla="*/ 245660 w 696036"/>
                <a:gd name="connsiteY3" fmla="*/ 40943 h 163821"/>
                <a:gd name="connsiteX4" fmla="*/ 341194 w 696036"/>
                <a:gd name="connsiteY4" fmla="*/ 109182 h 163821"/>
                <a:gd name="connsiteX5" fmla="*/ 382137 w 696036"/>
                <a:gd name="connsiteY5" fmla="*/ 150125 h 163821"/>
                <a:gd name="connsiteX6" fmla="*/ 696036 w 696036"/>
                <a:gd name="connsiteY6" fmla="*/ 163773 h 163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6036" h="163821">
                  <a:moveTo>
                    <a:pt x="0" y="0"/>
                  </a:moveTo>
                  <a:cubicBezTo>
                    <a:pt x="40943" y="4549"/>
                    <a:pt x="82195" y="6875"/>
                    <a:pt x="122830" y="13648"/>
                  </a:cubicBezTo>
                  <a:cubicBezTo>
                    <a:pt x="137020" y="16013"/>
                    <a:pt x="149730" y="24175"/>
                    <a:pt x="163773" y="27296"/>
                  </a:cubicBezTo>
                  <a:cubicBezTo>
                    <a:pt x="190786" y="33299"/>
                    <a:pt x="218364" y="36394"/>
                    <a:pt x="245660" y="40943"/>
                  </a:cubicBezTo>
                  <a:cubicBezTo>
                    <a:pt x="278059" y="62543"/>
                    <a:pt x="311574" y="83793"/>
                    <a:pt x="341194" y="109182"/>
                  </a:cubicBezTo>
                  <a:cubicBezTo>
                    <a:pt x="355848" y="121743"/>
                    <a:pt x="363211" y="146340"/>
                    <a:pt x="382137" y="150125"/>
                  </a:cubicBezTo>
                  <a:cubicBezTo>
                    <a:pt x="458391" y="165376"/>
                    <a:pt x="601157" y="163773"/>
                    <a:pt x="696036" y="163773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Freeform 79"/>
            <p:cNvSpPr/>
            <p:nvPr/>
          </p:nvSpPr>
          <p:spPr>
            <a:xfrm rot="18518805">
              <a:off x="5123438" y="4867634"/>
              <a:ext cx="245660" cy="286603"/>
            </a:xfrm>
            <a:custGeom>
              <a:avLst/>
              <a:gdLst>
                <a:gd name="connsiteX0" fmla="*/ 0 w 245660"/>
                <a:gd name="connsiteY0" fmla="*/ 0 h 286603"/>
                <a:gd name="connsiteX1" fmla="*/ 109182 w 245660"/>
                <a:gd name="connsiteY1" fmla="*/ 13648 h 286603"/>
                <a:gd name="connsiteX2" fmla="*/ 122830 w 245660"/>
                <a:gd name="connsiteY2" fmla="*/ 54592 h 286603"/>
                <a:gd name="connsiteX3" fmla="*/ 136478 w 245660"/>
                <a:gd name="connsiteY3" fmla="*/ 109183 h 286603"/>
                <a:gd name="connsiteX4" fmla="*/ 191069 w 245660"/>
                <a:gd name="connsiteY4" fmla="*/ 232012 h 286603"/>
                <a:gd name="connsiteX5" fmla="*/ 204717 w 245660"/>
                <a:gd name="connsiteY5" fmla="*/ 272956 h 286603"/>
                <a:gd name="connsiteX6" fmla="*/ 245660 w 245660"/>
                <a:gd name="connsiteY6" fmla="*/ 286603 h 286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660" h="286603">
                  <a:moveTo>
                    <a:pt x="0" y="0"/>
                  </a:moveTo>
                  <a:cubicBezTo>
                    <a:pt x="36394" y="4549"/>
                    <a:pt x="75666" y="-1248"/>
                    <a:pt x="109182" y="13648"/>
                  </a:cubicBezTo>
                  <a:cubicBezTo>
                    <a:pt x="122328" y="19491"/>
                    <a:pt x="118878" y="40759"/>
                    <a:pt x="122830" y="54592"/>
                  </a:cubicBezTo>
                  <a:cubicBezTo>
                    <a:pt x="127983" y="72627"/>
                    <a:pt x="131088" y="91217"/>
                    <a:pt x="136478" y="109183"/>
                  </a:cubicBezTo>
                  <a:cubicBezTo>
                    <a:pt x="163055" y="197772"/>
                    <a:pt x="151180" y="172179"/>
                    <a:pt x="191069" y="232012"/>
                  </a:cubicBezTo>
                  <a:cubicBezTo>
                    <a:pt x="195618" y="245660"/>
                    <a:pt x="194544" y="262783"/>
                    <a:pt x="204717" y="272956"/>
                  </a:cubicBezTo>
                  <a:cubicBezTo>
                    <a:pt x="214889" y="283128"/>
                    <a:pt x="245660" y="286603"/>
                    <a:pt x="245660" y="286603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 80"/>
            <p:cNvSpPr/>
            <p:nvPr/>
          </p:nvSpPr>
          <p:spPr>
            <a:xfrm rot="18518805">
              <a:off x="7224670" y="6033730"/>
              <a:ext cx="95534" cy="163773"/>
            </a:xfrm>
            <a:custGeom>
              <a:avLst/>
              <a:gdLst>
                <a:gd name="connsiteX0" fmla="*/ 95534 w 95534"/>
                <a:gd name="connsiteY0" fmla="*/ 0 h 163773"/>
                <a:gd name="connsiteX1" fmla="*/ 68239 w 95534"/>
                <a:gd name="connsiteY1" fmla="*/ 68238 h 163773"/>
                <a:gd name="connsiteX2" fmla="*/ 0 w 95534"/>
                <a:gd name="connsiteY2" fmla="*/ 163773 h 16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534" h="163773">
                  <a:moveTo>
                    <a:pt x="95534" y="0"/>
                  </a:moveTo>
                  <a:cubicBezTo>
                    <a:pt x="86436" y="22746"/>
                    <a:pt x="79970" y="46731"/>
                    <a:pt x="68239" y="68238"/>
                  </a:cubicBezTo>
                  <a:cubicBezTo>
                    <a:pt x="33343" y="132215"/>
                    <a:pt x="32282" y="131491"/>
                    <a:pt x="0" y="163773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 81"/>
            <p:cNvSpPr/>
            <p:nvPr/>
          </p:nvSpPr>
          <p:spPr>
            <a:xfrm rot="18518805">
              <a:off x="4154411" y="1962646"/>
              <a:ext cx="3917205" cy="4432161"/>
            </a:xfrm>
            <a:custGeom>
              <a:avLst/>
              <a:gdLst>
                <a:gd name="connsiteX0" fmla="*/ 982639 w 3480179"/>
                <a:gd name="connsiteY0" fmla="*/ 4039108 h 4039108"/>
                <a:gd name="connsiteX1" fmla="*/ 982639 w 3480179"/>
                <a:gd name="connsiteY1" fmla="*/ 4039108 h 4039108"/>
                <a:gd name="connsiteX2" fmla="*/ 968991 w 3480179"/>
                <a:gd name="connsiteY2" fmla="*/ 3888982 h 4039108"/>
                <a:gd name="connsiteX3" fmla="*/ 955343 w 3480179"/>
                <a:gd name="connsiteY3" fmla="*/ 3834391 h 4039108"/>
                <a:gd name="connsiteX4" fmla="*/ 914400 w 3480179"/>
                <a:gd name="connsiteY4" fmla="*/ 3807096 h 4039108"/>
                <a:gd name="connsiteX5" fmla="*/ 846161 w 3480179"/>
                <a:gd name="connsiteY5" fmla="*/ 3738857 h 4039108"/>
                <a:gd name="connsiteX6" fmla="*/ 777922 w 3480179"/>
                <a:gd name="connsiteY6" fmla="*/ 3629675 h 4039108"/>
                <a:gd name="connsiteX7" fmla="*/ 723331 w 3480179"/>
                <a:gd name="connsiteY7" fmla="*/ 3547788 h 4039108"/>
                <a:gd name="connsiteX8" fmla="*/ 696036 w 3480179"/>
                <a:gd name="connsiteY8" fmla="*/ 3506845 h 4039108"/>
                <a:gd name="connsiteX9" fmla="*/ 573206 w 3480179"/>
                <a:gd name="connsiteY9" fmla="*/ 3438606 h 4039108"/>
                <a:gd name="connsiteX10" fmla="*/ 532262 w 3480179"/>
                <a:gd name="connsiteY10" fmla="*/ 3411311 h 4039108"/>
                <a:gd name="connsiteX11" fmla="*/ 464024 w 3480179"/>
                <a:gd name="connsiteY11" fmla="*/ 3343072 h 4039108"/>
                <a:gd name="connsiteX12" fmla="*/ 368489 w 3480179"/>
                <a:gd name="connsiteY12" fmla="*/ 3274833 h 4039108"/>
                <a:gd name="connsiteX13" fmla="*/ 354842 w 3480179"/>
                <a:gd name="connsiteY13" fmla="*/ 3233890 h 4039108"/>
                <a:gd name="connsiteX14" fmla="*/ 272955 w 3480179"/>
                <a:gd name="connsiteY14" fmla="*/ 3165651 h 4039108"/>
                <a:gd name="connsiteX15" fmla="*/ 204716 w 3480179"/>
                <a:gd name="connsiteY15" fmla="*/ 3083764 h 4039108"/>
                <a:gd name="connsiteX16" fmla="*/ 136477 w 3480179"/>
                <a:gd name="connsiteY16" fmla="*/ 3001878 h 4039108"/>
                <a:gd name="connsiteX17" fmla="*/ 122830 w 3480179"/>
                <a:gd name="connsiteY17" fmla="*/ 2933639 h 4039108"/>
                <a:gd name="connsiteX18" fmla="*/ 109182 w 3480179"/>
                <a:gd name="connsiteY18" fmla="*/ 2851753 h 4039108"/>
                <a:gd name="connsiteX19" fmla="*/ 95534 w 3480179"/>
                <a:gd name="connsiteY19" fmla="*/ 2797161 h 4039108"/>
                <a:gd name="connsiteX20" fmla="*/ 54591 w 3480179"/>
                <a:gd name="connsiteY20" fmla="*/ 2428672 h 4039108"/>
                <a:gd name="connsiteX21" fmla="*/ 40943 w 3480179"/>
                <a:gd name="connsiteY21" fmla="*/ 2387729 h 4039108"/>
                <a:gd name="connsiteX22" fmla="*/ 0 w 3480179"/>
                <a:gd name="connsiteY22" fmla="*/ 2223956 h 4039108"/>
                <a:gd name="connsiteX23" fmla="*/ 13648 w 3480179"/>
                <a:gd name="connsiteY23" fmla="*/ 2073830 h 4039108"/>
                <a:gd name="connsiteX24" fmla="*/ 40943 w 3480179"/>
                <a:gd name="connsiteY24" fmla="*/ 2032887 h 4039108"/>
                <a:gd name="connsiteX25" fmla="*/ 122830 w 3480179"/>
                <a:gd name="connsiteY25" fmla="*/ 1951000 h 4039108"/>
                <a:gd name="connsiteX26" fmla="*/ 204716 w 3480179"/>
                <a:gd name="connsiteY26" fmla="*/ 1869114 h 4039108"/>
                <a:gd name="connsiteX27" fmla="*/ 245659 w 3480179"/>
                <a:gd name="connsiteY27" fmla="*/ 1828170 h 4039108"/>
                <a:gd name="connsiteX28" fmla="*/ 286603 w 3480179"/>
                <a:gd name="connsiteY28" fmla="*/ 1814523 h 4039108"/>
                <a:gd name="connsiteX29" fmla="*/ 354842 w 3480179"/>
                <a:gd name="connsiteY29" fmla="*/ 1746284 h 4039108"/>
                <a:gd name="connsiteX30" fmla="*/ 395785 w 3480179"/>
                <a:gd name="connsiteY30" fmla="*/ 1718988 h 4039108"/>
                <a:gd name="connsiteX31" fmla="*/ 423080 w 3480179"/>
                <a:gd name="connsiteY31" fmla="*/ 1678045 h 4039108"/>
                <a:gd name="connsiteX32" fmla="*/ 464024 w 3480179"/>
                <a:gd name="connsiteY32" fmla="*/ 1650750 h 4039108"/>
                <a:gd name="connsiteX33" fmla="*/ 477671 w 3480179"/>
                <a:gd name="connsiteY33" fmla="*/ 1596159 h 4039108"/>
                <a:gd name="connsiteX34" fmla="*/ 504967 w 3480179"/>
                <a:gd name="connsiteY34" fmla="*/ 1514272 h 4039108"/>
                <a:gd name="connsiteX35" fmla="*/ 518615 w 3480179"/>
                <a:gd name="connsiteY35" fmla="*/ 1473329 h 4039108"/>
                <a:gd name="connsiteX36" fmla="*/ 545910 w 3480179"/>
                <a:gd name="connsiteY36" fmla="*/ 1432385 h 4039108"/>
                <a:gd name="connsiteX37" fmla="*/ 573206 w 3480179"/>
                <a:gd name="connsiteY37" fmla="*/ 1214021 h 4039108"/>
                <a:gd name="connsiteX38" fmla="*/ 600501 w 3480179"/>
                <a:gd name="connsiteY38" fmla="*/ 1159430 h 4039108"/>
                <a:gd name="connsiteX39" fmla="*/ 641445 w 3480179"/>
                <a:gd name="connsiteY39" fmla="*/ 1145782 h 4039108"/>
                <a:gd name="connsiteX40" fmla="*/ 682388 w 3480179"/>
                <a:gd name="connsiteY40" fmla="*/ 1118487 h 4039108"/>
                <a:gd name="connsiteX41" fmla="*/ 696036 w 3480179"/>
                <a:gd name="connsiteY41" fmla="*/ 477042 h 4039108"/>
                <a:gd name="connsiteX42" fmla="*/ 736979 w 3480179"/>
                <a:gd name="connsiteY42" fmla="*/ 436099 h 4039108"/>
                <a:gd name="connsiteX43" fmla="*/ 873456 w 3480179"/>
                <a:gd name="connsiteY43" fmla="*/ 326917 h 4039108"/>
                <a:gd name="connsiteX44" fmla="*/ 914400 w 3480179"/>
                <a:gd name="connsiteY44" fmla="*/ 299621 h 4039108"/>
                <a:gd name="connsiteX45" fmla="*/ 996286 w 3480179"/>
                <a:gd name="connsiteY45" fmla="*/ 285973 h 4039108"/>
                <a:gd name="connsiteX46" fmla="*/ 1037230 w 3480179"/>
                <a:gd name="connsiteY46" fmla="*/ 272326 h 4039108"/>
                <a:gd name="connsiteX47" fmla="*/ 1173707 w 3480179"/>
                <a:gd name="connsiteY47" fmla="*/ 217735 h 4039108"/>
                <a:gd name="connsiteX48" fmla="*/ 1282889 w 3480179"/>
                <a:gd name="connsiteY48" fmla="*/ 163144 h 4039108"/>
                <a:gd name="connsiteX49" fmla="*/ 1364776 w 3480179"/>
                <a:gd name="connsiteY49" fmla="*/ 135848 h 4039108"/>
                <a:gd name="connsiteX50" fmla="*/ 1419367 w 3480179"/>
                <a:gd name="connsiteY50" fmla="*/ 122200 h 4039108"/>
                <a:gd name="connsiteX51" fmla="*/ 1542197 w 3480179"/>
                <a:gd name="connsiteY51" fmla="*/ 94905 h 4039108"/>
                <a:gd name="connsiteX52" fmla="*/ 1637731 w 3480179"/>
                <a:gd name="connsiteY52" fmla="*/ 67609 h 4039108"/>
                <a:gd name="connsiteX53" fmla="*/ 1842448 w 3480179"/>
                <a:gd name="connsiteY53" fmla="*/ 40314 h 4039108"/>
                <a:gd name="connsiteX54" fmla="*/ 2374710 w 3480179"/>
                <a:gd name="connsiteY54" fmla="*/ 40314 h 4039108"/>
                <a:gd name="connsiteX55" fmla="*/ 2402006 w 3480179"/>
                <a:gd name="connsiteY55" fmla="*/ 81257 h 4039108"/>
                <a:gd name="connsiteX56" fmla="*/ 2456597 w 3480179"/>
                <a:gd name="connsiteY56" fmla="*/ 135848 h 4039108"/>
                <a:gd name="connsiteX57" fmla="*/ 2538483 w 3480179"/>
                <a:gd name="connsiteY57" fmla="*/ 190439 h 4039108"/>
                <a:gd name="connsiteX58" fmla="*/ 2579427 w 3480179"/>
                <a:gd name="connsiteY58" fmla="*/ 272326 h 4039108"/>
                <a:gd name="connsiteX59" fmla="*/ 2661313 w 3480179"/>
                <a:gd name="connsiteY59" fmla="*/ 354212 h 4039108"/>
                <a:gd name="connsiteX60" fmla="*/ 2674961 w 3480179"/>
                <a:gd name="connsiteY60" fmla="*/ 395156 h 4039108"/>
                <a:gd name="connsiteX61" fmla="*/ 2756848 w 3480179"/>
                <a:gd name="connsiteY61" fmla="*/ 490690 h 4039108"/>
                <a:gd name="connsiteX62" fmla="*/ 2825086 w 3480179"/>
                <a:gd name="connsiteY62" fmla="*/ 572576 h 4039108"/>
                <a:gd name="connsiteX63" fmla="*/ 2906973 w 3480179"/>
                <a:gd name="connsiteY63" fmla="*/ 599872 h 4039108"/>
                <a:gd name="connsiteX64" fmla="*/ 2947916 w 3480179"/>
                <a:gd name="connsiteY64" fmla="*/ 613520 h 4039108"/>
                <a:gd name="connsiteX65" fmla="*/ 3043451 w 3480179"/>
                <a:gd name="connsiteY65" fmla="*/ 640815 h 4039108"/>
                <a:gd name="connsiteX66" fmla="*/ 3125337 w 3480179"/>
                <a:gd name="connsiteY66" fmla="*/ 695406 h 4039108"/>
                <a:gd name="connsiteX67" fmla="*/ 3193576 w 3480179"/>
                <a:gd name="connsiteY67" fmla="*/ 763645 h 4039108"/>
                <a:gd name="connsiteX68" fmla="*/ 3220871 w 3480179"/>
                <a:gd name="connsiteY68" fmla="*/ 818236 h 4039108"/>
                <a:gd name="connsiteX69" fmla="*/ 3261815 w 3480179"/>
                <a:gd name="connsiteY69" fmla="*/ 831884 h 4039108"/>
                <a:gd name="connsiteX70" fmla="*/ 3316406 w 3480179"/>
                <a:gd name="connsiteY70" fmla="*/ 913770 h 4039108"/>
                <a:gd name="connsiteX71" fmla="*/ 3343701 w 3480179"/>
                <a:gd name="connsiteY71" fmla="*/ 995657 h 4039108"/>
                <a:gd name="connsiteX72" fmla="*/ 3357349 w 3480179"/>
                <a:gd name="connsiteY72" fmla="*/ 1036600 h 4039108"/>
                <a:gd name="connsiteX73" fmla="*/ 3384645 w 3480179"/>
                <a:gd name="connsiteY73" fmla="*/ 1077544 h 4039108"/>
                <a:gd name="connsiteX74" fmla="*/ 3411940 w 3480179"/>
                <a:gd name="connsiteY74" fmla="*/ 1186726 h 4039108"/>
                <a:gd name="connsiteX75" fmla="*/ 3439236 w 3480179"/>
                <a:gd name="connsiteY75" fmla="*/ 1227669 h 4039108"/>
                <a:gd name="connsiteX76" fmla="*/ 3480179 w 3480179"/>
                <a:gd name="connsiteY76" fmla="*/ 1323203 h 4039108"/>
                <a:gd name="connsiteX77" fmla="*/ 3466531 w 3480179"/>
                <a:gd name="connsiteY77" fmla="*/ 1678045 h 4039108"/>
                <a:gd name="connsiteX78" fmla="*/ 3452883 w 3480179"/>
                <a:gd name="connsiteY78" fmla="*/ 1787227 h 4039108"/>
                <a:gd name="connsiteX79" fmla="*/ 3425588 w 3480179"/>
                <a:gd name="connsiteY79" fmla="*/ 1828170 h 4039108"/>
                <a:gd name="connsiteX80" fmla="*/ 3398292 w 3480179"/>
                <a:gd name="connsiteY80" fmla="*/ 1910057 h 4039108"/>
                <a:gd name="connsiteX81" fmla="*/ 3330054 w 3480179"/>
                <a:gd name="connsiteY81" fmla="*/ 2005591 h 4039108"/>
                <a:gd name="connsiteX82" fmla="*/ 3261815 w 3480179"/>
                <a:gd name="connsiteY82" fmla="*/ 2128421 h 4039108"/>
                <a:gd name="connsiteX83" fmla="*/ 3248167 w 3480179"/>
                <a:gd name="connsiteY83" fmla="*/ 2169364 h 4039108"/>
                <a:gd name="connsiteX84" fmla="*/ 3179928 w 3480179"/>
                <a:gd name="connsiteY84" fmla="*/ 2251251 h 4039108"/>
                <a:gd name="connsiteX85" fmla="*/ 3138985 w 3480179"/>
                <a:gd name="connsiteY85" fmla="*/ 2278547 h 4039108"/>
                <a:gd name="connsiteX86" fmla="*/ 3111689 w 3480179"/>
                <a:gd name="connsiteY86" fmla="*/ 2319490 h 4039108"/>
                <a:gd name="connsiteX87" fmla="*/ 3070746 w 3480179"/>
                <a:gd name="connsiteY87" fmla="*/ 2401376 h 4039108"/>
                <a:gd name="connsiteX88" fmla="*/ 3029803 w 3480179"/>
                <a:gd name="connsiteY88" fmla="*/ 2415024 h 4039108"/>
                <a:gd name="connsiteX89" fmla="*/ 2975212 w 3480179"/>
                <a:gd name="connsiteY89" fmla="*/ 2496911 h 4039108"/>
                <a:gd name="connsiteX90" fmla="*/ 2947916 w 3480179"/>
                <a:gd name="connsiteY90" fmla="*/ 2619741 h 4039108"/>
                <a:gd name="connsiteX91" fmla="*/ 2934268 w 3480179"/>
                <a:gd name="connsiteY91" fmla="*/ 2660684 h 4039108"/>
                <a:gd name="connsiteX92" fmla="*/ 2920621 w 3480179"/>
                <a:gd name="connsiteY92" fmla="*/ 2715275 h 4039108"/>
                <a:gd name="connsiteX93" fmla="*/ 2893325 w 3480179"/>
                <a:gd name="connsiteY93" fmla="*/ 2797161 h 4039108"/>
                <a:gd name="connsiteX94" fmla="*/ 2879677 w 3480179"/>
                <a:gd name="connsiteY94" fmla="*/ 2838105 h 4039108"/>
                <a:gd name="connsiteX95" fmla="*/ 2866030 w 3480179"/>
                <a:gd name="connsiteY95" fmla="*/ 2879048 h 4039108"/>
                <a:gd name="connsiteX96" fmla="*/ 2852382 w 3480179"/>
                <a:gd name="connsiteY96" fmla="*/ 2933639 h 4039108"/>
                <a:gd name="connsiteX97" fmla="*/ 2715904 w 3480179"/>
                <a:gd name="connsiteY97" fmla="*/ 3097412 h 4039108"/>
                <a:gd name="connsiteX98" fmla="*/ 2634018 w 3480179"/>
                <a:gd name="connsiteY98" fmla="*/ 3124708 h 4039108"/>
                <a:gd name="connsiteX99" fmla="*/ 2511188 w 3480179"/>
                <a:gd name="connsiteY99" fmla="*/ 3192947 h 4039108"/>
                <a:gd name="connsiteX100" fmla="*/ 2402006 w 3480179"/>
                <a:gd name="connsiteY100" fmla="*/ 3206594 h 4039108"/>
                <a:gd name="connsiteX101" fmla="*/ 2279176 w 3480179"/>
                <a:gd name="connsiteY101" fmla="*/ 3247538 h 4039108"/>
                <a:gd name="connsiteX102" fmla="*/ 2238233 w 3480179"/>
                <a:gd name="connsiteY102" fmla="*/ 3261185 h 4039108"/>
                <a:gd name="connsiteX103" fmla="*/ 2197289 w 3480179"/>
                <a:gd name="connsiteY103" fmla="*/ 3274833 h 4039108"/>
                <a:gd name="connsiteX104" fmla="*/ 2088107 w 3480179"/>
                <a:gd name="connsiteY104" fmla="*/ 3302129 h 4039108"/>
                <a:gd name="connsiteX105" fmla="*/ 1924334 w 3480179"/>
                <a:gd name="connsiteY105" fmla="*/ 3343072 h 4039108"/>
                <a:gd name="connsiteX106" fmla="*/ 1815152 w 3480179"/>
                <a:gd name="connsiteY106" fmla="*/ 3397663 h 4039108"/>
                <a:gd name="connsiteX107" fmla="*/ 1733265 w 3480179"/>
                <a:gd name="connsiteY107" fmla="*/ 3465902 h 4039108"/>
                <a:gd name="connsiteX108" fmla="*/ 1705970 w 3480179"/>
                <a:gd name="connsiteY108" fmla="*/ 3506845 h 4039108"/>
                <a:gd name="connsiteX109" fmla="*/ 1665027 w 3480179"/>
                <a:gd name="connsiteY109" fmla="*/ 3534141 h 4039108"/>
                <a:gd name="connsiteX110" fmla="*/ 1624083 w 3480179"/>
                <a:gd name="connsiteY110" fmla="*/ 3575084 h 4039108"/>
                <a:gd name="connsiteX111" fmla="*/ 1583140 w 3480179"/>
                <a:gd name="connsiteY111" fmla="*/ 3602379 h 4039108"/>
                <a:gd name="connsiteX112" fmla="*/ 1542197 w 3480179"/>
                <a:gd name="connsiteY112" fmla="*/ 3643323 h 4039108"/>
                <a:gd name="connsiteX113" fmla="*/ 1460310 w 3480179"/>
                <a:gd name="connsiteY113" fmla="*/ 3684266 h 4039108"/>
                <a:gd name="connsiteX114" fmla="*/ 1419367 w 3480179"/>
                <a:gd name="connsiteY114" fmla="*/ 3725209 h 4039108"/>
                <a:gd name="connsiteX115" fmla="*/ 1282889 w 3480179"/>
                <a:gd name="connsiteY115" fmla="*/ 3820744 h 4039108"/>
                <a:gd name="connsiteX116" fmla="*/ 1228298 w 3480179"/>
                <a:gd name="connsiteY116" fmla="*/ 3848039 h 4039108"/>
                <a:gd name="connsiteX117" fmla="*/ 1132764 w 3480179"/>
                <a:gd name="connsiteY117" fmla="*/ 3929926 h 4039108"/>
                <a:gd name="connsiteX118" fmla="*/ 1050877 w 3480179"/>
                <a:gd name="connsiteY118" fmla="*/ 4011812 h 4039108"/>
                <a:gd name="connsiteX119" fmla="*/ 982639 w 3480179"/>
                <a:gd name="connsiteY119" fmla="*/ 4039108 h 4039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3480179" h="4039108">
                  <a:moveTo>
                    <a:pt x="982639" y="4039108"/>
                  </a:moveTo>
                  <a:lnTo>
                    <a:pt x="982639" y="4039108"/>
                  </a:lnTo>
                  <a:cubicBezTo>
                    <a:pt x="978090" y="3989066"/>
                    <a:pt x="975632" y="3938790"/>
                    <a:pt x="968991" y="3888982"/>
                  </a:cubicBezTo>
                  <a:cubicBezTo>
                    <a:pt x="966512" y="3870389"/>
                    <a:pt x="965748" y="3849998"/>
                    <a:pt x="955343" y="3834391"/>
                  </a:cubicBezTo>
                  <a:cubicBezTo>
                    <a:pt x="946245" y="3820743"/>
                    <a:pt x="928048" y="3816194"/>
                    <a:pt x="914400" y="3807096"/>
                  </a:cubicBezTo>
                  <a:cubicBezTo>
                    <a:pt x="841608" y="3697911"/>
                    <a:pt x="937149" y="3829846"/>
                    <a:pt x="846161" y="3738857"/>
                  </a:cubicBezTo>
                  <a:cubicBezTo>
                    <a:pt x="798642" y="3691338"/>
                    <a:pt x="810354" y="3683728"/>
                    <a:pt x="777922" y="3629675"/>
                  </a:cubicBezTo>
                  <a:cubicBezTo>
                    <a:pt x="761044" y="3601545"/>
                    <a:pt x="741528" y="3575084"/>
                    <a:pt x="723331" y="3547788"/>
                  </a:cubicBezTo>
                  <a:cubicBezTo>
                    <a:pt x="714233" y="3534140"/>
                    <a:pt x="711597" y="3512032"/>
                    <a:pt x="696036" y="3506845"/>
                  </a:cubicBezTo>
                  <a:cubicBezTo>
                    <a:pt x="623969" y="3482823"/>
                    <a:pt x="667065" y="3501178"/>
                    <a:pt x="573206" y="3438606"/>
                  </a:cubicBezTo>
                  <a:lnTo>
                    <a:pt x="532262" y="3411311"/>
                  </a:lnTo>
                  <a:cubicBezTo>
                    <a:pt x="479694" y="3332457"/>
                    <a:pt x="534789" y="3403727"/>
                    <a:pt x="464024" y="3343072"/>
                  </a:cubicBezTo>
                  <a:cubicBezTo>
                    <a:pt x="381597" y="3272421"/>
                    <a:pt x="443721" y="3299910"/>
                    <a:pt x="368489" y="3274833"/>
                  </a:cubicBezTo>
                  <a:cubicBezTo>
                    <a:pt x="363940" y="3261185"/>
                    <a:pt x="362822" y="3245860"/>
                    <a:pt x="354842" y="3233890"/>
                  </a:cubicBezTo>
                  <a:cubicBezTo>
                    <a:pt x="333827" y="3202368"/>
                    <a:pt x="303164" y="3185791"/>
                    <a:pt x="272955" y="3165651"/>
                  </a:cubicBezTo>
                  <a:cubicBezTo>
                    <a:pt x="205180" y="3063991"/>
                    <a:pt x="292291" y="3188855"/>
                    <a:pt x="204716" y="3083764"/>
                  </a:cubicBezTo>
                  <a:cubicBezTo>
                    <a:pt x="109726" y="2969774"/>
                    <a:pt x="256079" y="3121477"/>
                    <a:pt x="136477" y="3001878"/>
                  </a:cubicBezTo>
                  <a:cubicBezTo>
                    <a:pt x="131928" y="2979132"/>
                    <a:pt x="126979" y="2956462"/>
                    <a:pt x="122830" y="2933639"/>
                  </a:cubicBezTo>
                  <a:cubicBezTo>
                    <a:pt x="117880" y="2906413"/>
                    <a:pt x="114609" y="2878887"/>
                    <a:pt x="109182" y="2851753"/>
                  </a:cubicBezTo>
                  <a:cubicBezTo>
                    <a:pt x="105503" y="2833360"/>
                    <a:pt x="100083" y="2815358"/>
                    <a:pt x="95534" y="2797161"/>
                  </a:cubicBezTo>
                  <a:cubicBezTo>
                    <a:pt x="80518" y="2481830"/>
                    <a:pt x="112130" y="2601290"/>
                    <a:pt x="54591" y="2428672"/>
                  </a:cubicBezTo>
                  <a:cubicBezTo>
                    <a:pt x="50042" y="2415024"/>
                    <a:pt x="44432" y="2401685"/>
                    <a:pt x="40943" y="2387729"/>
                  </a:cubicBezTo>
                  <a:lnTo>
                    <a:pt x="0" y="2223956"/>
                  </a:lnTo>
                  <a:cubicBezTo>
                    <a:pt x="4549" y="2173914"/>
                    <a:pt x="3120" y="2122963"/>
                    <a:pt x="13648" y="2073830"/>
                  </a:cubicBezTo>
                  <a:cubicBezTo>
                    <a:pt x="17085" y="2057792"/>
                    <a:pt x="31409" y="2046234"/>
                    <a:pt x="40943" y="2032887"/>
                  </a:cubicBezTo>
                  <a:cubicBezTo>
                    <a:pt x="121199" y="1920527"/>
                    <a:pt x="41707" y="2023109"/>
                    <a:pt x="122830" y="1951000"/>
                  </a:cubicBezTo>
                  <a:cubicBezTo>
                    <a:pt x="151681" y="1925355"/>
                    <a:pt x="177421" y="1896409"/>
                    <a:pt x="204716" y="1869114"/>
                  </a:cubicBezTo>
                  <a:cubicBezTo>
                    <a:pt x="218364" y="1855466"/>
                    <a:pt x="227348" y="1834273"/>
                    <a:pt x="245659" y="1828170"/>
                  </a:cubicBezTo>
                  <a:lnTo>
                    <a:pt x="286603" y="1814523"/>
                  </a:lnTo>
                  <a:cubicBezTo>
                    <a:pt x="395784" y="1741734"/>
                    <a:pt x="263857" y="1837269"/>
                    <a:pt x="354842" y="1746284"/>
                  </a:cubicBezTo>
                  <a:cubicBezTo>
                    <a:pt x="366440" y="1734686"/>
                    <a:pt x="382137" y="1728087"/>
                    <a:pt x="395785" y="1718988"/>
                  </a:cubicBezTo>
                  <a:cubicBezTo>
                    <a:pt x="404883" y="1705340"/>
                    <a:pt x="411482" y="1689643"/>
                    <a:pt x="423080" y="1678045"/>
                  </a:cubicBezTo>
                  <a:cubicBezTo>
                    <a:pt x="434679" y="1666447"/>
                    <a:pt x="454925" y="1664398"/>
                    <a:pt x="464024" y="1650750"/>
                  </a:cubicBezTo>
                  <a:cubicBezTo>
                    <a:pt x="474429" y="1635143"/>
                    <a:pt x="472281" y="1614125"/>
                    <a:pt x="477671" y="1596159"/>
                  </a:cubicBezTo>
                  <a:cubicBezTo>
                    <a:pt x="485939" y="1568600"/>
                    <a:pt x="495868" y="1541568"/>
                    <a:pt x="504967" y="1514272"/>
                  </a:cubicBezTo>
                  <a:cubicBezTo>
                    <a:pt x="509516" y="1500624"/>
                    <a:pt x="510635" y="1485299"/>
                    <a:pt x="518615" y="1473329"/>
                  </a:cubicBezTo>
                  <a:lnTo>
                    <a:pt x="545910" y="1432385"/>
                  </a:lnTo>
                  <a:cubicBezTo>
                    <a:pt x="555009" y="1359597"/>
                    <a:pt x="558820" y="1285951"/>
                    <a:pt x="573206" y="1214021"/>
                  </a:cubicBezTo>
                  <a:cubicBezTo>
                    <a:pt x="577196" y="1194071"/>
                    <a:pt x="586115" y="1173816"/>
                    <a:pt x="600501" y="1159430"/>
                  </a:cubicBezTo>
                  <a:cubicBezTo>
                    <a:pt x="610674" y="1149257"/>
                    <a:pt x="628578" y="1152216"/>
                    <a:pt x="641445" y="1145782"/>
                  </a:cubicBezTo>
                  <a:cubicBezTo>
                    <a:pt x="656116" y="1138447"/>
                    <a:pt x="668740" y="1127585"/>
                    <a:pt x="682388" y="1118487"/>
                  </a:cubicBezTo>
                  <a:cubicBezTo>
                    <a:pt x="686937" y="904672"/>
                    <a:pt x="678981" y="690224"/>
                    <a:pt x="696036" y="477042"/>
                  </a:cubicBezTo>
                  <a:cubicBezTo>
                    <a:pt x="697575" y="457803"/>
                    <a:pt x="724623" y="450926"/>
                    <a:pt x="736979" y="436099"/>
                  </a:cubicBezTo>
                  <a:cubicBezTo>
                    <a:pt x="820501" y="335873"/>
                    <a:pt x="665536" y="465531"/>
                    <a:pt x="873456" y="326917"/>
                  </a:cubicBezTo>
                  <a:cubicBezTo>
                    <a:pt x="887104" y="317818"/>
                    <a:pt x="898839" y="304808"/>
                    <a:pt x="914400" y="299621"/>
                  </a:cubicBezTo>
                  <a:cubicBezTo>
                    <a:pt x="940652" y="290870"/>
                    <a:pt x="969273" y="291976"/>
                    <a:pt x="996286" y="285973"/>
                  </a:cubicBezTo>
                  <a:cubicBezTo>
                    <a:pt x="1010330" y="282852"/>
                    <a:pt x="1023582" y="276875"/>
                    <a:pt x="1037230" y="272326"/>
                  </a:cubicBezTo>
                  <a:cubicBezTo>
                    <a:pt x="1129354" y="210909"/>
                    <a:pt x="1014701" y="281337"/>
                    <a:pt x="1173707" y="217735"/>
                  </a:cubicBezTo>
                  <a:cubicBezTo>
                    <a:pt x="1211486" y="202623"/>
                    <a:pt x="1244287" y="176011"/>
                    <a:pt x="1282889" y="163144"/>
                  </a:cubicBezTo>
                  <a:cubicBezTo>
                    <a:pt x="1310185" y="154045"/>
                    <a:pt x="1336863" y="142826"/>
                    <a:pt x="1364776" y="135848"/>
                  </a:cubicBezTo>
                  <a:lnTo>
                    <a:pt x="1419367" y="122200"/>
                  </a:lnTo>
                  <a:cubicBezTo>
                    <a:pt x="1460235" y="112769"/>
                    <a:pt x="1501507" y="105077"/>
                    <a:pt x="1542197" y="94905"/>
                  </a:cubicBezTo>
                  <a:cubicBezTo>
                    <a:pt x="1646271" y="68887"/>
                    <a:pt x="1510072" y="93141"/>
                    <a:pt x="1637731" y="67609"/>
                  </a:cubicBezTo>
                  <a:cubicBezTo>
                    <a:pt x="1714311" y="52293"/>
                    <a:pt x="1760509" y="49418"/>
                    <a:pt x="1842448" y="40314"/>
                  </a:cubicBezTo>
                  <a:cubicBezTo>
                    <a:pt x="2030975" y="-22530"/>
                    <a:pt x="1958348" y="-3513"/>
                    <a:pt x="2374710" y="40314"/>
                  </a:cubicBezTo>
                  <a:cubicBezTo>
                    <a:pt x="2391022" y="42031"/>
                    <a:pt x="2391331" y="68803"/>
                    <a:pt x="2402006" y="81257"/>
                  </a:cubicBezTo>
                  <a:cubicBezTo>
                    <a:pt x="2418754" y="100796"/>
                    <a:pt x="2436502" y="119772"/>
                    <a:pt x="2456597" y="135848"/>
                  </a:cubicBezTo>
                  <a:cubicBezTo>
                    <a:pt x="2482213" y="156341"/>
                    <a:pt x="2538483" y="190439"/>
                    <a:pt x="2538483" y="190439"/>
                  </a:cubicBezTo>
                  <a:cubicBezTo>
                    <a:pt x="2551130" y="228380"/>
                    <a:pt x="2551207" y="240578"/>
                    <a:pt x="2579427" y="272326"/>
                  </a:cubicBezTo>
                  <a:cubicBezTo>
                    <a:pt x="2605072" y="301177"/>
                    <a:pt x="2661313" y="354212"/>
                    <a:pt x="2661313" y="354212"/>
                  </a:cubicBezTo>
                  <a:cubicBezTo>
                    <a:pt x="2665862" y="367860"/>
                    <a:pt x="2668527" y="382289"/>
                    <a:pt x="2674961" y="395156"/>
                  </a:cubicBezTo>
                  <a:cubicBezTo>
                    <a:pt x="2700027" y="445289"/>
                    <a:pt x="2716551" y="443678"/>
                    <a:pt x="2756848" y="490690"/>
                  </a:cubicBezTo>
                  <a:cubicBezTo>
                    <a:pt x="2783105" y="521323"/>
                    <a:pt x="2786364" y="551064"/>
                    <a:pt x="2825086" y="572576"/>
                  </a:cubicBezTo>
                  <a:cubicBezTo>
                    <a:pt x="2850237" y="586549"/>
                    <a:pt x="2879677" y="590773"/>
                    <a:pt x="2906973" y="599872"/>
                  </a:cubicBezTo>
                  <a:cubicBezTo>
                    <a:pt x="2920621" y="604421"/>
                    <a:pt x="2933960" y="610031"/>
                    <a:pt x="2947916" y="613520"/>
                  </a:cubicBezTo>
                  <a:cubicBezTo>
                    <a:pt x="3016464" y="630656"/>
                    <a:pt x="2984713" y="621236"/>
                    <a:pt x="3043451" y="640815"/>
                  </a:cubicBezTo>
                  <a:cubicBezTo>
                    <a:pt x="3070746" y="659012"/>
                    <a:pt x="3107140" y="668111"/>
                    <a:pt x="3125337" y="695406"/>
                  </a:cubicBezTo>
                  <a:cubicBezTo>
                    <a:pt x="3161731" y="749998"/>
                    <a:pt x="3138985" y="727251"/>
                    <a:pt x="3193576" y="763645"/>
                  </a:cubicBezTo>
                  <a:cubicBezTo>
                    <a:pt x="3202674" y="781842"/>
                    <a:pt x="3206485" y="803850"/>
                    <a:pt x="3220871" y="818236"/>
                  </a:cubicBezTo>
                  <a:cubicBezTo>
                    <a:pt x="3231044" y="828409"/>
                    <a:pt x="3251642" y="821711"/>
                    <a:pt x="3261815" y="831884"/>
                  </a:cubicBezTo>
                  <a:cubicBezTo>
                    <a:pt x="3285012" y="855080"/>
                    <a:pt x="3316406" y="913770"/>
                    <a:pt x="3316406" y="913770"/>
                  </a:cubicBezTo>
                  <a:lnTo>
                    <a:pt x="3343701" y="995657"/>
                  </a:lnTo>
                  <a:cubicBezTo>
                    <a:pt x="3348250" y="1009305"/>
                    <a:pt x="3349369" y="1024630"/>
                    <a:pt x="3357349" y="1036600"/>
                  </a:cubicBezTo>
                  <a:lnTo>
                    <a:pt x="3384645" y="1077544"/>
                  </a:lnTo>
                  <a:cubicBezTo>
                    <a:pt x="3389836" y="1103500"/>
                    <a:pt x="3397951" y="1158748"/>
                    <a:pt x="3411940" y="1186726"/>
                  </a:cubicBezTo>
                  <a:cubicBezTo>
                    <a:pt x="3419276" y="1201397"/>
                    <a:pt x="3431098" y="1213428"/>
                    <a:pt x="3439236" y="1227669"/>
                  </a:cubicBezTo>
                  <a:cubicBezTo>
                    <a:pt x="3466217" y="1274886"/>
                    <a:pt x="3464868" y="1277272"/>
                    <a:pt x="3480179" y="1323203"/>
                  </a:cubicBezTo>
                  <a:cubicBezTo>
                    <a:pt x="3475630" y="1441484"/>
                    <a:pt x="3473482" y="1559881"/>
                    <a:pt x="3466531" y="1678045"/>
                  </a:cubicBezTo>
                  <a:cubicBezTo>
                    <a:pt x="3464377" y="1714659"/>
                    <a:pt x="3462533" y="1751842"/>
                    <a:pt x="3452883" y="1787227"/>
                  </a:cubicBezTo>
                  <a:cubicBezTo>
                    <a:pt x="3448567" y="1803051"/>
                    <a:pt x="3432250" y="1813181"/>
                    <a:pt x="3425588" y="1828170"/>
                  </a:cubicBezTo>
                  <a:cubicBezTo>
                    <a:pt x="3413903" y="1854462"/>
                    <a:pt x="3414252" y="1886117"/>
                    <a:pt x="3398292" y="1910057"/>
                  </a:cubicBezTo>
                  <a:cubicBezTo>
                    <a:pt x="3358380" y="1969926"/>
                    <a:pt x="3380838" y="1937878"/>
                    <a:pt x="3330054" y="2005591"/>
                  </a:cubicBezTo>
                  <a:cubicBezTo>
                    <a:pt x="3296655" y="2105788"/>
                    <a:pt x="3323103" y="2067133"/>
                    <a:pt x="3261815" y="2128421"/>
                  </a:cubicBezTo>
                  <a:cubicBezTo>
                    <a:pt x="3257266" y="2142069"/>
                    <a:pt x="3254601" y="2156497"/>
                    <a:pt x="3248167" y="2169364"/>
                  </a:cubicBezTo>
                  <a:cubicBezTo>
                    <a:pt x="3232830" y="2200038"/>
                    <a:pt x="3205800" y="2229691"/>
                    <a:pt x="3179928" y="2251251"/>
                  </a:cubicBezTo>
                  <a:cubicBezTo>
                    <a:pt x="3167327" y="2261752"/>
                    <a:pt x="3152633" y="2269448"/>
                    <a:pt x="3138985" y="2278547"/>
                  </a:cubicBezTo>
                  <a:cubicBezTo>
                    <a:pt x="3129886" y="2292195"/>
                    <a:pt x="3119024" y="2304819"/>
                    <a:pt x="3111689" y="2319490"/>
                  </a:cubicBezTo>
                  <a:cubicBezTo>
                    <a:pt x="3095205" y="2352458"/>
                    <a:pt x="3103343" y="2375299"/>
                    <a:pt x="3070746" y="2401376"/>
                  </a:cubicBezTo>
                  <a:cubicBezTo>
                    <a:pt x="3059512" y="2410363"/>
                    <a:pt x="3043451" y="2410475"/>
                    <a:pt x="3029803" y="2415024"/>
                  </a:cubicBezTo>
                  <a:cubicBezTo>
                    <a:pt x="3011606" y="2442320"/>
                    <a:pt x="2981646" y="2464743"/>
                    <a:pt x="2975212" y="2496911"/>
                  </a:cubicBezTo>
                  <a:cubicBezTo>
                    <a:pt x="2965831" y="2543816"/>
                    <a:pt x="2960765" y="2574769"/>
                    <a:pt x="2947916" y="2619741"/>
                  </a:cubicBezTo>
                  <a:cubicBezTo>
                    <a:pt x="2943964" y="2633573"/>
                    <a:pt x="2938220" y="2646852"/>
                    <a:pt x="2934268" y="2660684"/>
                  </a:cubicBezTo>
                  <a:cubicBezTo>
                    <a:pt x="2929115" y="2678719"/>
                    <a:pt x="2926011" y="2697309"/>
                    <a:pt x="2920621" y="2715275"/>
                  </a:cubicBezTo>
                  <a:cubicBezTo>
                    <a:pt x="2912353" y="2742833"/>
                    <a:pt x="2902424" y="2769866"/>
                    <a:pt x="2893325" y="2797161"/>
                  </a:cubicBezTo>
                  <a:lnTo>
                    <a:pt x="2879677" y="2838105"/>
                  </a:lnTo>
                  <a:cubicBezTo>
                    <a:pt x="2875128" y="2851753"/>
                    <a:pt x="2869519" y="2865092"/>
                    <a:pt x="2866030" y="2879048"/>
                  </a:cubicBezTo>
                  <a:cubicBezTo>
                    <a:pt x="2861481" y="2897245"/>
                    <a:pt x="2860770" y="2916862"/>
                    <a:pt x="2852382" y="2933639"/>
                  </a:cubicBezTo>
                  <a:cubicBezTo>
                    <a:pt x="2834900" y="2968602"/>
                    <a:pt x="2752126" y="3085338"/>
                    <a:pt x="2715904" y="3097412"/>
                  </a:cubicBezTo>
                  <a:cubicBezTo>
                    <a:pt x="2688609" y="3106511"/>
                    <a:pt x="2657958" y="3108748"/>
                    <a:pt x="2634018" y="3124708"/>
                  </a:cubicBezTo>
                  <a:cubicBezTo>
                    <a:pt x="2591519" y="3153040"/>
                    <a:pt x="2560731" y="3183939"/>
                    <a:pt x="2511188" y="3192947"/>
                  </a:cubicBezTo>
                  <a:cubicBezTo>
                    <a:pt x="2475102" y="3199508"/>
                    <a:pt x="2438400" y="3202045"/>
                    <a:pt x="2402006" y="3206594"/>
                  </a:cubicBezTo>
                  <a:lnTo>
                    <a:pt x="2279176" y="3247538"/>
                  </a:lnTo>
                  <a:lnTo>
                    <a:pt x="2238233" y="3261185"/>
                  </a:lnTo>
                  <a:cubicBezTo>
                    <a:pt x="2224585" y="3265734"/>
                    <a:pt x="2211246" y="3271344"/>
                    <a:pt x="2197289" y="3274833"/>
                  </a:cubicBezTo>
                  <a:cubicBezTo>
                    <a:pt x="2160895" y="3283932"/>
                    <a:pt x="2123696" y="3290266"/>
                    <a:pt x="2088107" y="3302129"/>
                  </a:cubicBezTo>
                  <a:cubicBezTo>
                    <a:pt x="1979969" y="3338175"/>
                    <a:pt x="2034601" y="3324694"/>
                    <a:pt x="1924334" y="3343072"/>
                  </a:cubicBezTo>
                  <a:cubicBezTo>
                    <a:pt x="1891749" y="3356106"/>
                    <a:pt x="1842411" y="3370404"/>
                    <a:pt x="1815152" y="3397663"/>
                  </a:cubicBezTo>
                  <a:cubicBezTo>
                    <a:pt x="1737991" y="3474824"/>
                    <a:pt x="1850379" y="3407344"/>
                    <a:pt x="1733265" y="3465902"/>
                  </a:cubicBezTo>
                  <a:cubicBezTo>
                    <a:pt x="1724167" y="3479550"/>
                    <a:pt x="1717568" y="3495247"/>
                    <a:pt x="1705970" y="3506845"/>
                  </a:cubicBezTo>
                  <a:cubicBezTo>
                    <a:pt x="1694372" y="3518443"/>
                    <a:pt x="1677628" y="3523640"/>
                    <a:pt x="1665027" y="3534141"/>
                  </a:cubicBezTo>
                  <a:cubicBezTo>
                    <a:pt x="1650200" y="3546497"/>
                    <a:pt x="1638911" y="3562728"/>
                    <a:pt x="1624083" y="3575084"/>
                  </a:cubicBezTo>
                  <a:cubicBezTo>
                    <a:pt x="1611482" y="3585584"/>
                    <a:pt x="1595741" y="3591878"/>
                    <a:pt x="1583140" y="3602379"/>
                  </a:cubicBezTo>
                  <a:cubicBezTo>
                    <a:pt x="1568313" y="3614735"/>
                    <a:pt x="1557024" y="3630967"/>
                    <a:pt x="1542197" y="3643323"/>
                  </a:cubicBezTo>
                  <a:cubicBezTo>
                    <a:pt x="1506923" y="3672718"/>
                    <a:pt x="1501344" y="3670588"/>
                    <a:pt x="1460310" y="3684266"/>
                  </a:cubicBezTo>
                  <a:cubicBezTo>
                    <a:pt x="1446662" y="3697914"/>
                    <a:pt x="1434021" y="3712648"/>
                    <a:pt x="1419367" y="3725209"/>
                  </a:cubicBezTo>
                  <a:cubicBezTo>
                    <a:pt x="1395400" y="3745752"/>
                    <a:pt x="1301686" y="3811346"/>
                    <a:pt x="1282889" y="3820744"/>
                  </a:cubicBezTo>
                  <a:lnTo>
                    <a:pt x="1228298" y="3848039"/>
                  </a:lnTo>
                  <a:cubicBezTo>
                    <a:pt x="1082147" y="3994190"/>
                    <a:pt x="1307830" y="3772366"/>
                    <a:pt x="1132764" y="3929926"/>
                  </a:cubicBezTo>
                  <a:cubicBezTo>
                    <a:pt x="1104072" y="3955749"/>
                    <a:pt x="1089091" y="4006353"/>
                    <a:pt x="1050877" y="4011812"/>
                  </a:cubicBezTo>
                  <a:lnTo>
                    <a:pt x="982639" y="4039108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 82"/>
            <p:cNvSpPr/>
            <p:nvPr/>
          </p:nvSpPr>
          <p:spPr>
            <a:xfrm>
              <a:off x="9039225" y="3590925"/>
              <a:ext cx="919163" cy="3067050"/>
            </a:xfrm>
            <a:custGeom>
              <a:avLst/>
              <a:gdLst>
                <a:gd name="connsiteX0" fmla="*/ 919163 w 919163"/>
                <a:gd name="connsiteY0" fmla="*/ 3067050 h 3067050"/>
                <a:gd name="connsiteX1" fmla="*/ 914400 w 919163"/>
                <a:gd name="connsiteY1" fmla="*/ 2933700 h 3067050"/>
                <a:gd name="connsiteX2" fmla="*/ 909638 w 919163"/>
                <a:gd name="connsiteY2" fmla="*/ 2919413 h 3067050"/>
                <a:gd name="connsiteX3" fmla="*/ 900113 w 919163"/>
                <a:gd name="connsiteY3" fmla="*/ 2905125 h 3067050"/>
                <a:gd name="connsiteX4" fmla="*/ 885825 w 919163"/>
                <a:gd name="connsiteY4" fmla="*/ 2895600 h 3067050"/>
                <a:gd name="connsiteX5" fmla="*/ 857250 w 919163"/>
                <a:gd name="connsiteY5" fmla="*/ 2876550 h 3067050"/>
                <a:gd name="connsiteX6" fmla="*/ 842963 w 919163"/>
                <a:gd name="connsiteY6" fmla="*/ 2862263 h 3067050"/>
                <a:gd name="connsiteX7" fmla="*/ 828675 w 919163"/>
                <a:gd name="connsiteY7" fmla="*/ 2857500 h 3067050"/>
                <a:gd name="connsiteX8" fmla="*/ 795338 w 919163"/>
                <a:gd name="connsiteY8" fmla="*/ 2819400 h 3067050"/>
                <a:gd name="connsiteX9" fmla="*/ 785813 w 919163"/>
                <a:gd name="connsiteY9" fmla="*/ 2805113 h 3067050"/>
                <a:gd name="connsiteX10" fmla="*/ 771525 w 919163"/>
                <a:gd name="connsiteY10" fmla="*/ 2795588 h 3067050"/>
                <a:gd name="connsiteX11" fmla="*/ 766763 w 919163"/>
                <a:gd name="connsiteY11" fmla="*/ 2781300 h 3067050"/>
                <a:gd name="connsiteX12" fmla="*/ 757238 w 919163"/>
                <a:gd name="connsiteY12" fmla="*/ 2767013 h 3067050"/>
                <a:gd name="connsiteX13" fmla="*/ 747713 w 919163"/>
                <a:gd name="connsiteY13" fmla="*/ 2747963 h 3067050"/>
                <a:gd name="connsiteX14" fmla="*/ 742950 w 919163"/>
                <a:gd name="connsiteY14" fmla="*/ 2724150 h 3067050"/>
                <a:gd name="connsiteX15" fmla="*/ 733425 w 919163"/>
                <a:gd name="connsiteY15" fmla="*/ 2695575 h 3067050"/>
                <a:gd name="connsiteX16" fmla="*/ 728663 w 919163"/>
                <a:gd name="connsiteY16" fmla="*/ 2428875 h 3067050"/>
                <a:gd name="connsiteX17" fmla="*/ 719138 w 919163"/>
                <a:gd name="connsiteY17" fmla="*/ 2400300 h 3067050"/>
                <a:gd name="connsiteX18" fmla="*/ 709613 w 919163"/>
                <a:gd name="connsiteY18" fmla="*/ 2386013 h 3067050"/>
                <a:gd name="connsiteX19" fmla="*/ 704850 w 919163"/>
                <a:gd name="connsiteY19" fmla="*/ 2371725 h 3067050"/>
                <a:gd name="connsiteX20" fmla="*/ 681038 w 919163"/>
                <a:gd name="connsiteY20" fmla="*/ 2343150 h 3067050"/>
                <a:gd name="connsiteX21" fmla="*/ 666750 w 919163"/>
                <a:gd name="connsiteY21" fmla="*/ 2333625 h 3067050"/>
                <a:gd name="connsiteX22" fmla="*/ 638175 w 919163"/>
                <a:gd name="connsiteY22" fmla="*/ 2305050 h 3067050"/>
                <a:gd name="connsiteX23" fmla="*/ 609600 w 919163"/>
                <a:gd name="connsiteY23" fmla="*/ 2286000 h 3067050"/>
                <a:gd name="connsiteX24" fmla="*/ 595313 w 919163"/>
                <a:gd name="connsiteY24" fmla="*/ 2271713 h 3067050"/>
                <a:gd name="connsiteX25" fmla="*/ 566738 w 919163"/>
                <a:gd name="connsiteY25" fmla="*/ 2262188 h 3067050"/>
                <a:gd name="connsiteX26" fmla="*/ 557213 w 919163"/>
                <a:gd name="connsiteY26" fmla="*/ 2247900 h 3067050"/>
                <a:gd name="connsiteX27" fmla="*/ 538163 w 919163"/>
                <a:gd name="connsiteY27" fmla="*/ 2238375 h 3067050"/>
                <a:gd name="connsiteX28" fmla="*/ 523875 w 919163"/>
                <a:gd name="connsiteY28" fmla="*/ 2228850 h 3067050"/>
                <a:gd name="connsiteX29" fmla="*/ 509588 w 919163"/>
                <a:gd name="connsiteY29" fmla="*/ 2214563 h 3067050"/>
                <a:gd name="connsiteX30" fmla="*/ 495300 w 919163"/>
                <a:gd name="connsiteY30" fmla="*/ 2209800 h 3067050"/>
                <a:gd name="connsiteX31" fmla="*/ 452438 w 919163"/>
                <a:gd name="connsiteY31" fmla="*/ 2181225 h 3067050"/>
                <a:gd name="connsiteX32" fmla="*/ 438150 w 919163"/>
                <a:gd name="connsiteY32" fmla="*/ 2171700 h 3067050"/>
                <a:gd name="connsiteX33" fmla="*/ 395288 w 919163"/>
                <a:gd name="connsiteY33" fmla="*/ 2133600 h 3067050"/>
                <a:gd name="connsiteX34" fmla="*/ 366713 w 919163"/>
                <a:gd name="connsiteY34" fmla="*/ 2114550 h 3067050"/>
                <a:gd name="connsiteX35" fmla="*/ 338138 w 919163"/>
                <a:gd name="connsiteY35" fmla="*/ 2090738 h 3067050"/>
                <a:gd name="connsiteX36" fmla="*/ 328613 w 919163"/>
                <a:gd name="connsiteY36" fmla="*/ 2076450 h 3067050"/>
                <a:gd name="connsiteX37" fmla="*/ 300038 w 919163"/>
                <a:gd name="connsiteY37" fmla="*/ 2057400 h 3067050"/>
                <a:gd name="connsiteX38" fmla="*/ 285750 w 919163"/>
                <a:gd name="connsiteY38" fmla="*/ 2043113 h 3067050"/>
                <a:gd name="connsiteX39" fmla="*/ 280988 w 919163"/>
                <a:gd name="connsiteY39" fmla="*/ 1938338 h 3067050"/>
                <a:gd name="connsiteX40" fmla="*/ 276225 w 919163"/>
                <a:gd name="connsiteY40" fmla="*/ 1885950 h 3067050"/>
                <a:gd name="connsiteX41" fmla="*/ 266700 w 919163"/>
                <a:gd name="connsiteY41" fmla="*/ 1857375 h 3067050"/>
                <a:gd name="connsiteX42" fmla="*/ 223838 w 919163"/>
                <a:gd name="connsiteY42" fmla="*/ 1833563 h 3067050"/>
                <a:gd name="connsiteX43" fmla="*/ 209550 w 919163"/>
                <a:gd name="connsiteY43" fmla="*/ 1824038 h 3067050"/>
                <a:gd name="connsiteX44" fmla="*/ 195263 w 919163"/>
                <a:gd name="connsiteY44" fmla="*/ 1809750 h 3067050"/>
                <a:gd name="connsiteX45" fmla="*/ 180975 w 919163"/>
                <a:gd name="connsiteY45" fmla="*/ 1804988 h 3067050"/>
                <a:gd name="connsiteX46" fmla="*/ 142875 w 919163"/>
                <a:gd name="connsiteY46" fmla="*/ 1771650 h 3067050"/>
                <a:gd name="connsiteX47" fmla="*/ 123825 w 919163"/>
                <a:gd name="connsiteY47" fmla="*/ 1752600 h 3067050"/>
                <a:gd name="connsiteX48" fmla="*/ 95250 w 919163"/>
                <a:gd name="connsiteY48" fmla="*/ 1733550 h 3067050"/>
                <a:gd name="connsiteX49" fmla="*/ 61913 w 919163"/>
                <a:gd name="connsiteY49" fmla="*/ 1695450 h 3067050"/>
                <a:gd name="connsiteX50" fmla="*/ 42863 w 919163"/>
                <a:gd name="connsiteY50" fmla="*/ 1662113 h 3067050"/>
                <a:gd name="connsiteX51" fmla="*/ 38100 w 919163"/>
                <a:gd name="connsiteY51" fmla="*/ 1647825 h 3067050"/>
                <a:gd name="connsiteX52" fmla="*/ 14288 w 919163"/>
                <a:gd name="connsiteY52" fmla="*/ 1585913 h 3067050"/>
                <a:gd name="connsiteX53" fmla="*/ 9525 w 919163"/>
                <a:gd name="connsiteY53" fmla="*/ 1571625 h 3067050"/>
                <a:gd name="connsiteX54" fmla="*/ 0 w 919163"/>
                <a:gd name="connsiteY54" fmla="*/ 1543050 h 3067050"/>
                <a:gd name="connsiteX55" fmla="*/ 9525 w 919163"/>
                <a:gd name="connsiteY55" fmla="*/ 1485900 h 3067050"/>
                <a:gd name="connsiteX56" fmla="*/ 19050 w 919163"/>
                <a:gd name="connsiteY56" fmla="*/ 1457325 h 3067050"/>
                <a:gd name="connsiteX57" fmla="*/ 38100 w 919163"/>
                <a:gd name="connsiteY57" fmla="*/ 1428750 h 3067050"/>
                <a:gd name="connsiteX58" fmla="*/ 71438 w 919163"/>
                <a:gd name="connsiteY58" fmla="*/ 1404938 h 3067050"/>
                <a:gd name="connsiteX59" fmla="*/ 76200 w 919163"/>
                <a:gd name="connsiteY59" fmla="*/ 1385888 h 3067050"/>
                <a:gd name="connsiteX60" fmla="*/ 85725 w 919163"/>
                <a:gd name="connsiteY60" fmla="*/ 1371600 h 3067050"/>
                <a:gd name="connsiteX61" fmla="*/ 100013 w 919163"/>
                <a:gd name="connsiteY61" fmla="*/ 1338263 h 3067050"/>
                <a:gd name="connsiteX62" fmla="*/ 114300 w 919163"/>
                <a:gd name="connsiteY62" fmla="*/ 1285875 h 3067050"/>
                <a:gd name="connsiteX63" fmla="*/ 123825 w 919163"/>
                <a:gd name="connsiteY63" fmla="*/ 1257300 h 3067050"/>
                <a:gd name="connsiteX64" fmla="*/ 128588 w 919163"/>
                <a:gd name="connsiteY64" fmla="*/ 1243013 h 3067050"/>
                <a:gd name="connsiteX65" fmla="*/ 138113 w 919163"/>
                <a:gd name="connsiteY65" fmla="*/ 1228725 h 3067050"/>
                <a:gd name="connsiteX66" fmla="*/ 161925 w 919163"/>
                <a:gd name="connsiteY66" fmla="*/ 1185863 h 3067050"/>
                <a:gd name="connsiteX67" fmla="*/ 171450 w 919163"/>
                <a:gd name="connsiteY67" fmla="*/ 1171575 h 3067050"/>
                <a:gd name="connsiteX68" fmla="*/ 185738 w 919163"/>
                <a:gd name="connsiteY68" fmla="*/ 1138238 h 3067050"/>
                <a:gd name="connsiteX69" fmla="*/ 190500 w 919163"/>
                <a:gd name="connsiteY69" fmla="*/ 1123950 h 3067050"/>
                <a:gd name="connsiteX70" fmla="*/ 200025 w 919163"/>
                <a:gd name="connsiteY70" fmla="*/ 1100138 h 3067050"/>
                <a:gd name="connsiteX71" fmla="*/ 204788 w 919163"/>
                <a:gd name="connsiteY71" fmla="*/ 1081088 h 3067050"/>
                <a:gd name="connsiteX72" fmla="*/ 223838 w 919163"/>
                <a:gd name="connsiteY72" fmla="*/ 1042988 h 3067050"/>
                <a:gd name="connsiteX73" fmla="*/ 228600 w 919163"/>
                <a:gd name="connsiteY73" fmla="*/ 1028700 h 3067050"/>
                <a:gd name="connsiteX74" fmla="*/ 247650 w 919163"/>
                <a:gd name="connsiteY74" fmla="*/ 1000125 h 3067050"/>
                <a:gd name="connsiteX75" fmla="*/ 257175 w 919163"/>
                <a:gd name="connsiteY75" fmla="*/ 985838 h 3067050"/>
                <a:gd name="connsiteX76" fmla="*/ 271463 w 919163"/>
                <a:gd name="connsiteY76" fmla="*/ 957263 h 3067050"/>
                <a:gd name="connsiteX77" fmla="*/ 276225 w 919163"/>
                <a:gd name="connsiteY77" fmla="*/ 942975 h 3067050"/>
                <a:gd name="connsiteX78" fmla="*/ 285750 w 919163"/>
                <a:gd name="connsiteY78" fmla="*/ 928688 h 3067050"/>
                <a:gd name="connsiteX79" fmla="*/ 304800 w 919163"/>
                <a:gd name="connsiteY79" fmla="*/ 890588 h 3067050"/>
                <a:gd name="connsiteX80" fmla="*/ 314325 w 919163"/>
                <a:gd name="connsiteY80" fmla="*/ 852488 h 3067050"/>
                <a:gd name="connsiteX81" fmla="*/ 323850 w 919163"/>
                <a:gd name="connsiteY81" fmla="*/ 814388 h 3067050"/>
                <a:gd name="connsiteX82" fmla="*/ 328613 w 919163"/>
                <a:gd name="connsiteY82" fmla="*/ 766763 h 3067050"/>
                <a:gd name="connsiteX83" fmla="*/ 333375 w 919163"/>
                <a:gd name="connsiteY83" fmla="*/ 752475 h 3067050"/>
                <a:gd name="connsiteX84" fmla="*/ 338138 w 919163"/>
                <a:gd name="connsiteY84" fmla="*/ 590550 h 3067050"/>
                <a:gd name="connsiteX85" fmla="*/ 328613 w 919163"/>
                <a:gd name="connsiteY85" fmla="*/ 271463 h 3067050"/>
                <a:gd name="connsiteX86" fmla="*/ 323850 w 919163"/>
                <a:gd name="connsiteY86" fmla="*/ 257175 h 3067050"/>
                <a:gd name="connsiteX87" fmla="*/ 304800 w 919163"/>
                <a:gd name="connsiteY87" fmla="*/ 204788 h 3067050"/>
                <a:gd name="connsiteX88" fmla="*/ 290513 w 919163"/>
                <a:gd name="connsiteY88" fmla="*/ 147638 h 3067050"/>
                <a:gd name="connsiteX89" fmla="*/ 285750 w 919163"/>
                <a:gd name="connsiteY89" fmla="*/ 133350 h 3067050"/>
                <a:gd name="connsiteX90" fmla="*/ 280988 w 919163"/>
                <a:gd name="connsiteY90" fmla="*/ 109538 h 3067050"/>
                <a:gd name="connsiteX91" fmla="*/ 276225 w 919163"/>
                <a:gd name="connsiteY91" fmla="*/ 95250 h 3067050"/>
                <a:gd name="connsiteX92" fmla="*/ 266700 w 919163"/>
                <a:gd name="connsiteY92" fmla="*/ 52388 h 3067050"/>
                <a:gd name="connsiteX93" fmla="*/ 261938 w 919163"/>
                <a:gd name="connsiteY93" fmla="*/ 38100 h 3067050"/>
                <a:gd name="connsiteX94" fmla="*/ 247650 w 919163"/>
                <a:gd name="connsiteY94" fmla="*/ 28575 h 3067050"/>
                <a:gd name="connsiteX95" fmla="*/ 238125 w 919163"/>
                <a:gd name="connsiteY95" fmla="*/ 0 h 306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919163" h="3067050">
                  <a:moveTo>
                    <a:pt x="919163" y="3067050"/>
                  </a:moveTo>
                  <a:cubicBezTo>
                    <a:pt x="917575" y="3022600"/>
                    <a:pt x="917264" y="2978086"/>
                    <a:pt x="914400" y="2933700"/>
                  </a:cubicBezTo>
                  <a:cubicBezTo>
                    <a:pt x="914077" y="2928691"/>
                    <a:pt x="911883" y="2923903"/>
                    <a:pt x="909638" y="2919413"/>
                  </a:cubicBezTo>
                  <a:cubicBezTo>
                    <a:pt x="907078" y="2914293"/>
                    <a:pt x="904160" y="2909172"/>
                    <a:pt x="900113" y="2905125"/>
                  </a:cubicBezTo>
                  <a:cubicBezTo>
                    <a:pt x="896066" y="2901078"/>
                    <a:pt x="890222" y="2899264"/>
                    <a:pt x="885825" y="2895600"/>
                  </a:cubicBezTo>
                  <a:cubicBezTo>
                    <a:pt x="862041" y="2875781"/>
                    <a:pt x="882360" y="2884921"/>
                    <a:pt x="857250" y="2876550"/>
                  </a:cubicBezTo>
                  <a:cubicBezTo>
                    <a:pt x="852488" y="2871788"/>
                    <a:pt x="848567" y="2865999"/>
                    <a:pt x="842963" y="2862263"/>
                  </a:cubicBezTo>
                  <a:cubicBezTo>
                    <a:pt x="838786" y="2859478"/>
                    <a:pt x="832225" y="2861050"/>
                    <a:pt x="828675" y="2857500"/>
                  </a:cubicBezTo>
                  <a:cubicBezTo>
                    <a:pt x="773110" y="2801935"/>
                    <a:pt x="835819" y="2846389"/>
                    <a:pt x="795338" y="2819400"/>
                  </a:cubicBezTo>
                  <a:cubicBezTo>
                    <a:pt x="792163" y="2814638"/>
                    <a:pt x="789860" y="2809160"/>
                    <a:pt x="785813" y="2805113"/>
                  </a:cubicBezTo>
                  <a:cubicBezTo>
                    <a:pt x="781765" y="2801066"/>
                    <a:pt x="775101" y="2800058"/>
                    <a:pt x="771525" y="2795588"/>
                  </a:cubicBezTo>
                  <a:cubicBezTo>
                    <a:pt x="768389" y="2791668"/>
                    <a:pt x="769008" y="2785790"/>
                    <a:pt x="766763" y="2781300"/>
                  </a:cubicBezTo>
                  <a:cubicBezTo>
                    <a:pt x="764203" y="2776181"/>
                    <a:pt x="760078" y="2771983"/>
                    <a:pt x="757238" y="2767013"/>
                  </a:cubicBezTo>
                  <a:cubicBezTo>
                    <a:pt x="753716" y="2760849"/>
                    <a:pt x="750888" y="2754313"/>
                    <a:pt x="747713" y="2747963"/>
                  </a:cubicBezTo>
                  <a:cubicBezTo>
                    <a:pt x="746125" y="2740025"/>
                    <a:pt x="745080" y="2731960"/>
                    <a:pt x="742950" y="2724150"/>
                  </a:cubicBezTo>
                  <a:cubicBezTo>
                    <a:pt x="740308" y="2714464"/>
                    <a:pt x="733425" y="2695575"/>
                    <a:pt x="733425" y="2695575"/>
                  </a:cubicBezTo>
                  <a:cubicBezTo>
                    <a:pt x="731838" y="2606675"/>
                    <a:pt x="732960" y="2517685"/>
                    <a:pt x="728663" y="2428875"/>
                  </a:cubicBezTo>
                  <a:cubicBezTo>
                    <a:pt x="728178" y="2418847"/>
                    <a:pt x="724707" y="2408654"/>
                    <a:pt x="719138" y="2400300"/>
                  </a:cubicBezTo>
                  <a:cubicBezTo>
                    <a:pt x="715963" y="2395538"/>
                    <a:pt x="712173" y="2391132"/>
                    <a:pt x="709613" y="2386013"/>
                  </a:cubicBezTo>
                  <a:cubicBezTo>
                    <a:pt x="707368" y="2381523"/>
                    <a:pt x="707095" y="2376215"/>
                    <a:pt x="704850" y="2371725"/>
                  </a:cubicBezTo>
                  <a:cubicBezTo>
                    <a:pt x="699499" y="2361024"/>
                    <a:pt x="690064" y="2350672"/>
                    <a:pt x="681038" y="2343150"/>
                  </a:cubicBezTo>
                  <a:cubicBezTo>
                    <a:pt x="676641" y="2339486"/>
                    <a:pt x="671513" y="2336800"/>
                    <a:pt x="666750" y="2333625"/>
                  </a:cubicBezTo>
                  <a:cubicBezTo>
                    <a:pt x="649982" y="2308474"/>
                    <a:pt x="665742" y="2328679"/>
                    <a:pt x="638175" y="2305050"/>
                  </a:cubicBezTo>
                  <a:cubicBezTo>
                    <a:pt x="615474" y="2285592"/>
                    <a:pt x="633903" y="2294102"/>
                    <a:pt x="609600" y="2286000"/>
                  </a:cubicBezTo>
                  <a:cubicBezTo>
                    <a:pt x="604838" y="2281238"/>
                    <a:pt x="601200" y="2274984"/>
                    <a:pt x="595313" y="2271713"/>
                  </a:cubicBezTo>
                  <a:cubicBezTo>
                    <a:pt x="586536" y="2266837"/>
                    <a:pt x="566738" y="2262188"/>
                    <a:pt x="566738" y="2262188"/>
                  </a:cubicBezTo>
                  <a:cubicBezTo>
                    <a:pt x="563563" y="2257425"/>
                    <a:pt x="561610" y="2251564"/>
                    <a:pt x="557213" y="2247900"/>
                  </a:cubicBezTo>
                  <a:cubicBezTo>
                    <a:pt x="551759" y="2243355"/>
                    <a:pt x="544327" y="2241897"/>
                    <a:pt x="538163" y="2238375"/>
                  </a:cubicBezTo>
                  <a:cubicBezTo>
                    <a:pt x="533193" y="2235535"/>
                    <a:pt x="528272" y="2232514"/>
                    <a:pt x="523875" y="2228850"/>
                  </a:cubicBezTo>
                  <a:cubicBezTo>
                    <a:pt x="518701" y="2224538"/>
                    <a:pt x="515192" y="2218299"/>
                    <a:pt x="509588" y="2214563"/>
                  </a:cubicBezTo>
                  <a:cubicBezTo>
                    <a:pt x="505411" y="2211778"/>
                    <a:pt x="499689" y="2212238"/>
                    <a:pt x="495300" y="2209800"/>
                  </a:cubicBezTo>
                  <a:cubicBezTo>
                    <a:pt x="495290" y="2209794"/>
                    <a:pt x="459587" y="2185991"/>
                    <a:pt x="452438" y="2181225"/>
                  </a:cubicBezTo>
                  <a:cubicBezTo>
                    <a:pt x="447675" y="2178050"/>
                    <a:pt x="442197" y="2175747"/>
                    <a:pt x="438150" y="2171700"/>
                  </a:cubicBezTo>
                  <a:cubicBezTo>
                    <a:pt x="421207" y="2154757"/>
                    <a:pt x="417786" y="2150473"/>
                    <a:pt x="395288" y="2133600"/>
                  </a:cubicBezTo>
                  <a:cubicBezTo>
                    <a:pt x="386130" y="2126731"/>
                    <a:pt x="366713" y="2114550"/>
                    <a:pt x="366713" y="2114550"/>
                  </a:cubicBezTo>
                  <a:cubicBezTo>
                    <a:pt x="343506" y="2079740"/>
                    <a:pt x="374394" y="2120952"/>
                    <a:pt x="338138" y="2090738"/>
                  </a:cubicBezTo>
                  <a:cubicBezTo>
                    <a:pt x="333741" y="2087074"/>
                    <a:pt x="332921" y="2080219"/>
                    <a:pt x="328613" y="2076450"/>
                  </a:cubicBezTo>
                  <a:cubicBezTo>
                    <a:pt x="319998" y="2068912"/>
                    <a:pt x="308133" y="2065494"/>
                    <a:pt x="300038" y="2057400"/>
                  </a:cubicBezTo>
                  <a:lnTo>
                    <a:pt x="285750" y="2043113"/>
                  </a:lnTo>
                  <a:cubicBezTo>
                    <a:pt x="268177" y="1990394"/>
                    <a:pt x="275599" y="2024559"/>
                    <a:pt x="280988" y="1938338"/>
                  </a:cubicBezTo>
                  <a:cubicBezTo>
                    <a:pt x="279400" y="1920875"/>
                    <a:pt x="279272" y="1903218"/>
                    <a:pt x="276225" y="1885950"/>
                  </a:cubicBezTo>
                  <a:cubicBezTo>
                    <a:pt x="274480" y="1876063"/>
                    <a:pt x="275054" y="1862944"/>
                    <a:pt x="266700" y="1857375"/>
                  </a:cubicBezTo>
                  <a:cubicBezTo>
                    <a:pt x="233948" y="1835540"/>
                    <a:pt x="248985" y="1841945"/>
                    <a:pt x="223838" y="1833563"/>
                  </a:cubicBezTo>
                  <a:cubicBezTo>
                    <a:pt x="219075" y="1830388"/>
                    <a:pt x="213947" y="1827702"/>
                    <a:pt x="209550" y="1824038"/>
                  </a:cubicBezTo>
                  <a:cubicBezTo>
                    <a:pt x="204376" y="1819726"/>
                    <a:pt x="200867" y="1813486"/>
                    <a:pt x="195263" y="1809750"/>
                  </a:cubicBezTo>
                  <a:cubicBezTo>
                    <a:pt x="191086" y="1806965"/>
                    <a:pt x="185738" y="1806575"/>
                    <a:pt x="180975" y="1804988"/>
                  </a:cubicBezTo>
                  <a:cubicBezTo>
                    <a:pt x="153989" y="1764507"/>
                    <a:pt x="198435" y="1827210"/>
                    <a:pt x="142875" y="1771650"/>
                  </a:cubicBezTo>
                  <a:cubicBezTo>
                    <a:pt x="136525" y="1765300"/>
                    <a:pt x="130837" y="1758210"/>
                    <a:pt x="123825" y="1752600"/>
                  </a:cubicBezTo>
                  <a:cubicBezTo>
                    <a:pt x="114886" y="1745449"/>
                    <a:pt x="95250" y="1733550"/>
                    <a:pt x="95250" y="1733550"/>
                  </a:cubicBezTo>
                  <a:cubicBezTo>
                    <a:pt x="73025" y="1700213"/>
                    <a:pt x="85725" y="1711325"/>
                    <a:pt x="61913" y="1695450"/>
                  </a:cubicBezTo>
                  <a:cubicBezTo>
                    <a:pt x="50992" y="1662690"/>
                    <a:pt x="65930" y="1702481"/>
                    <a:pt x="42863" y="1662113"/>
                  </a:cubicBezTo>
                  <a:cubicBezTo>
                    <a:pt x="40372" y="1657754"/>
                    <a:pt x="39965" y="1652486"/>
                    <a:pt x="38100" y="1647825"/>
                  </a:cubicBezTo>
                  <a:cubicBezTo>
                    <a:pt x="13776" y="1587015"/>
                    <a:pt x="32687" y="1641109"/>
                    <a:pt x="14288" y="1585913"/>
                  </a:cubicBezTo>
                  <a:lnTo>
                    <a:pt x="9525" y="1571625"/>
                  </a:lnTo>
                  <a:lnTo>
                    <a:pt x="0" y="1543050"/>
                  </a:lnTo>
                  <a:cubicBezTo>
                    <a:pt x="2043" y="1528750"/>
                    <a:pt x="5349" y="1501213"/>
                    <a:pt x="9525" y="1485900"/>
                  </a:cubicBezTo>
                  <a:cubicBezTo>
                    <a:pt x="12167" y="1476214"/>
                    <a:pt x="13481" y="1465679"/>
                    <a:pt x="19050" y="1457325"/>
                  </a:cubicBezTo>
                  <a:cubicBezTo>
                    <a:pt x="25400" y="1447800"/>
                    <a:pt x="27861" y="1433870"/>
                    <a:pt x="38100" y="1428750"/>
                  </a:cubicBezTo>
                  <a:cubicBezTo>
                    <a:pt x="63174" y="1416213"/>
                    <a:pt x="52130" y="1424245"/>
                    <a:pt x="71438" y="1404938"/>
                  </a:cubicBezTo>
                  <a:cubicBezTo>
                    <a:pt x="73025" y="1398588"/>
                    <a:pt x="73622" y="1391904"/>
                    <a:pt x="76200" y="1385888"/>
                  </a:cubicBezTo>
                  <a:cubicBezTo>
                    <a:pt x="78455" y="1380627"/>
                    <a:pt x="83165" y="1376720"/>
                    <a:pt x="85725" y="1371600"/>
                  </a:cubicBezTo>
                  <a:cubicBezTo>
                    <a:pt x="91132" y="1360786"/>
                    <a:pt x="95947" y="1349649"/>
                    <a:pt x="100013" y="1338263"/>
                  </a:cubicBezTo>
                  <a:cubicBezTo>
                    <a:pt x="113176" y="1301408"/>
                    <a:pt x="105693" y="1314565"/>
                    <a:pt x="114300" y="1285875"/>
                  </a:cubicBezTo>
                  <a:cubicBezTo>
                    <a:pt x="117185" y="1276258"/>
                    <a:pt x="120650" y="1266825"/>
                    <a:pt x="123825" y="1257300"/>
                  </a:cubicBezTo>
                  <a:cubicBezTo>
                    <a:pt x="125413" y="1252538"/>
                    <a:pt x="125803" y="1247190"/>
                    <a:pt x="128588" y="1243013"/>
                  </a:cubicBezTo>
                  <a:lnTo>
                    <a:pt x="138113" y="1228725"/>
                  </a:lnTo>
                  <a:cubicBezTo>
                    <a:pt x="146495" y="1203577"/>
                    <a:pt x="140090" y="1218616"/>
                    <a:pt x="161925" y="1185863"/>
                  </a:cubicBezTo>
                  <a:lnTo>
                    <a:pt x="171450" y="1171575"/>
                  </a:lnTo>
                  <a:cubicBezTo>
                    <a:pt x="181364" y="1131922"/>
                    <a:pt x="169292" y="1171132"/>
                    <a:pt x="185738" y="1138238"/>
                  </a:cubicBezTo>
                  <a:cubicBezTo>
                    <a:pt x="187983" y="1133748"/>
                    <a:pt x="188737" y="1128651"/>
                    <a:pt x="190500" y="1123950"/>
                  </a:cubicBezTo>
                  <a:cubicBezTo>
                    <a:pt x="193502" y="1115945"/>
                    <a:pt x="197322" y="1108248"/>
                    <a:pt x="200025" y="1100138"/>
                  </a:cubicBezTo>
                  <a:cubicBezTo>
                    <a:pt x="202095" y="1093928"/>
                    <a:pt x="202270" y="1087130"/>
                    <a:pt x="204788" y="1081088"/>
                  </a:cubicBezTo>
                  <a:cubicBezTo>
                    <a:pt x="210249" y="1067981"/>
                    <a:pt x="219348" y="1056459"/>
                    <a:pt x="223838" y="1042988"/>
                  </a:cubicBezTo>
                  <a:cubicBezTo>
                    <a:pt x="225425" y="1038225"/>
                    <a:pt x="226162" y="1033088"/>
                    <a:pt x="228600" y="1028700"/>
                  </a:cubicBezTo>
                  <a:cubicBezTo>
                    <a:pt x="234159" y="1018693"/>
                    <a:pt x="241300" y="1009650"/>
                    <a:pt x="247650" y="1000125"/>
                  </a:cubicBezTo>
                  <a:cubicBezTo>
                    <a:pt x="250825" y="995363"/>
                    <a:pt x="255365" y="991268"/>
                    <a:pt x="257175" y="985838"/>
                  </a:cubicBezTo>
                  <a:cubicBezTo>
                    <a:pt x="263748" y="966120"/>
                    <a:pt x="259153" y="975727"/>
                    <a:pt x="271463" y="957263"/>
                  </a:cubicBezTo>
                  <a:cubicBezTo>
                    <a:pt x="273050" y="952500"/>
                    <a:pt x="273980" y="947465"/>
                    <a:pt x="276225" y="942975"/>
                  </a:cubicBezTo>
                  <a:cubicBezTo>
                    <a:pt x="278785" y="937856"/>
                    <a:pt x="283495" y="933949"/>
                    <a:pt x="285750" y="928688"/>
                  </a:cubicBezTo>
                  <a:cubicBezTo>
                    <a:pt x="303585" y="887075"/>
                    <a:pt x="273068" y="932898"/>
                    <a:pt x="304800" y="890588"/>
                  </a:cubicBezTo>
                  <a:cubicBezTo>
                    <a:pt x="316452" y="832332"/>
                    <a:pt x="303342" y="892761"/>
                    <a:pt x="314325" y="852488"/>
                  </a:cubicBezTo>
                  <a:cubicBezTo>
                    <a:pt x="317769" y="839858"/>
                    <a:pt x="323850" y="814388"/>
                    <a:pt x="323850" y="814388"/>
                  </a:cubicBezTo>
                  <a:cubicBezTo>
                    <a:pt x="325438" y="798513"/>
                    <a:pt x="326187" y="782532"/>
                    <a:pt x="328613" y="766763"/>
                  </a:cubicBezTo>
                  <a:cubicBezTo>
                    <a:pt x="329376" y="761801"/>
                    <a:pt x="333104" y="757488"/>
                    <a:pt x="333375" y="752475"/>
                  </a:cubicBezTo>
                  <a:cubicBezTo>
                    <a:pt x="336290" y="698555"/>
                    <a:pt x="336550" y="644525"/>
                    <a:pt x="338138" y="590550"/>
                  </a:cubicBezTo>
                  <a:cubicBezTo>
                    <a:pt x="337001" y="518918"/>
                    <a:pt x="357388" y="372178"/>
                    <a:pt x="328613" y="271463"/>
                  </a:cubicBezTo>
                  <a:cubicBezTo>
                    <a:pt x="327234" y="266636"/>
                    <a:pt x="325171" y="262018"/>
                    <a:pt x="323850" y="257175"/>
                  </a:cubicBezTo>
                  <a:cubicBezTo>
                    <a:pt x="311257" y="211003"/>
                    <a:pt x="322321" y="231069"/>
                    <a:pt x="304800" y="204788"/>
                  </a:cubicBezTo>
                  <a:cubicBezTo>
                    <a:pt x="285552" y="147043"/>
                    <a:pt x="303340" y="205361"/>
                    <a:pt x="290513" y="147638"/>
                  </a:cubicBezTo>
                  <a:cubicBezTo>
                    <a:pt x="289424" y="142737"/>
                    <a:pt x="286968" y="138220"/>
                    <a:pt x="285750" y="133350"/>
                  </a:cubicBezTo>
                  <a:cubicBezTo>
                    <a:pt x="283787" y="125497"/>
                    <a:pt x="282951" y="117391"/>
                    <a:pt x="280988" y="109538"/>
                  </a:cubicBezTo>
                  <a:cubicBezTo>
                    <a:pt x="279770" y="104668"/>
                    <a:pt x="277443" y="100120"/>
                    <a:pt x="276225" y="95250"/>
                  </a:cubicBezTo>
                  <a:cubicBezTo>
                    <a:pt x="266393" y="55923"/>
                    <a:pt x="276488" y="86647"/>
                    <a:pt x="266700" y="52388"/>
                  </a:cubicBezTo>
                  <a:cubicBezTo>
                    <a:pt x="265321" y="47561"/>
                    <a:pt x="265074" y="42020"/>
                    <a:pt x="261938" y="38100"/>
                  </a:cubicBezTo>
                  <a:cubicBezTo>
                    <a:pt x="258362" y="33630"/>
                    <a:pt x="252413" y="31750"/>
                    <a:pt x="247650" y="28575"/>
                  </a:cubicBezTo>
                  <a:lnTo>
                    <a:pt x="238125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 83"/>
            <p:cNvSpPr/>
            <p:nvPr/>
          </p:nvSpPr>
          <p:spPr>
            <a:xfrm>
              <a:off x="7805738" y="5305147"/>
              <a:ext cx="1962150" cy="990878"/>
            </a:xfrm>
            <a:custGeom>
              <a:avLst/>
              <a:gdLst>
                <a:gd name="connsiteX0" fmla="*/ 1962150 w 1962150"/>
                <a:gd name="connsiteY0" fmla="*/ 990878 h 990878"/>
                <a:gd name="connsiteX1" fmla="*/ 1938337 w 1962150"/>
                <a:gd name="connsiteY1" fmla="*/ 976591 h 990878"/>
                <a:gd name="connsiteX2" fmla="*/ 1924050 w 1962150"/>
                <a:gd name="connsiteY2" fmla="*/ 971828 h 990878"/>
                <a:gd name="connsiteX3" fmla="*/ 1890712 w 1962150"/>
                <a:gd name="connsiteY3" fmla="*/ 957541 h 990878"/>
                <a:gd name="connsiteX4" fmla="*/ 1876425 w 1962150"/>
                <a:gd name="connsiteY4" fmla="*/ 948016 h 990878"/>
                <a:gd name="connsiteX5" fmla="*/ 1833562 w 1962150"/>
                <a:gd name="connsiteY5" fmla="*/ 938491 h 990878"/>
                <a:gd name="connsiteX6" fmla="*/ 1819275 w 1962150"/>
                <a:gd name="connsiteY6" fmla="*/ 933728 h 990878"/>
                <a:gd name="connsiteX7" fmla="*/ 1785937 w 1962150"/>
                <a:gd name="connsiteY7" fmla="*/ 924203 h 990878"/>
                <a:gd name="connsiteX8" fmla="*/ 1771650 w 1962150"/>
                <a:gd name="connsiteY8" fmla="*/ 919441 h 990878"/>
                <a:gd name="connsiteX9" fmla="*/ 1619250 w 1962150"/>
                <a:gd name="connsiteY9" fmla="*/ 914678 h 990878"/>
                <a:gd name="connsiteX10" fmla="*/ 1576387 w 1962150"/>
                <a:gd name="connsiteY10" fmla="*/ 905153 h 990878"/>
                <a:gd name="connsiteX11" fmla="*/ 1562100 w 1962150"/>
                <a:gd name="connsiteY11" fmla="*/ 900391 h 990878"/>
                <a:gd name="connsiteX12" fmla="*/ 1519237 w 1962150"/>
                <a:gd name="connsiteY12" fmla="*/ 886103 h 990878"/>
                <a:gd name="connsiteX13" fmla="*/ 1476375 w 1962150"/>
                <a:gd name="connsiteY13" fmla="*/ 867053 h 990878"/>
                <a:gd name="connsiteX14" fmla="*/ 1457325 w 1962150"/>
                <a:gd name="connsiteY14" fmla="*/ 862291 h 990878"/>
                <a:gd name="connsiteX15" fmla="*/ 1443037 w 1962150"/>
                <a:gd name="connsiteY15" fmla="*/ 852766 h 990878"/>
                <a:gd name="connsiteX16" fmla="*/ 1428750 w 1962150"/>
                <a:gd name="connsiteY16" fmla="*/ 838478 h 990878"/>
                <a:gd name="connsiteX17" fmla="*/ 1414462 w 1962150"/>
                <a:gd name="connsiteY17" fmla="*/ 833716 h 990878"/>
                <a:gd name="connsiteX18" fmla="*/ 1385887 w 1962150"/>
                <a:gd name="connsiteY18" fmla="*/ 814666 h 990878"/>
                <a:gd name="connsiteX19" fmla="*/ 1371600 w 1962150"/>
                <a:gd name="connsiteY19" fmla="*/ 805141 h 990878"/>
                <a:gd name="connsiteX20" fmla="*/ 1343025 w 1962150"/>
                <a:gd name="connsiteY20" fmla="*/ 781328 h 990878"/>
                <a:gd name="connsiteX21" fmla="*/ 1328737 w 1962150"/>
                <a:gd name="connsiteY21" fmla="*/ 776566 h 990878"/>
                <a:gd name="connsiteX22" fmla="*/ 1314450 w 1962150"/>
                <a:gd name="connsiteY22" fmla="*/ 762278 h 990878"/>
                <a:gd name="connsiteX23" fmla="*/ 1300162 w 1962150"/>
                <a:gd name="connsiteY23" fmla="*/ 757516 h 990878"/>
                <a:gd name="connsiteX24" fmla="*/ 1290637 w 1962150"/>
                <a:gd name="connsiteY24" fmla="*/ 743228 h 990878"/>
                <a:gd name="connsiteX25" fmla="*/ 1257300 w 1962150"/>
                <a:gd name="connsiteY25" fmla="*/ 714653 h 990878"/>
                <a:gd name="connsiteX26" fmla="*/ 1243012 w 1962150"/>
                <a:gd name="connsiteY26" fmla="*/ 709891 h 990878"/>
                <a:gd name="connsiteX27" fmla="*/ 1209675 w 1962150"/>
                <a:gd name="connsiteY27" fmla="*/ 690841 h 990878"/>
                <a:gd name="connsiteX28" fmla="*/ 1195387 w 1962150"/>
                <a:gd name="connsiteY28" fmla="*/ 681316 h 990878"/>
                <a:gd name="connsiteX29" fmla="*/ 1176337 w 1962150"/>
                <a:gd name="connsiteY29" fmla="*/ 667028 h 990878"/>
                <a:gd name="connsiteX30" fmla="*/ 1162050 w 1962150"/>
                <a:gd name="connsiteY30" fmla="*/ 662266 h 990878"/>
                <a:gd name="connsiteX31" fmla="*/ 1133475 w 1962150"/>
                <a:gd name="connsiteY31" fmla="*/ 647978 h 990878"/>
                <a:gd name="connsiteX32" fmla="*/ 1114425 w 1962150"/>
                <a:gd name="connsiteY32" fmla="*/ 638453 h 990878"/>
                <a:gd name="connsiteX33" fmla="*/ 1057275 w 1962150"/>
                <a:gd name="connsiteY33" fmla="*/ 624166 h 990878"/>
                <a:gd name="connsiteX34" fmla="*/ 1028700 w 1962150"/>
                <a:gd name="connsiteY34" fmla="*/ 614641 h 990878"/>
                <a:gd name="connsiteX35" fmla="*/ 1014412 w 1962150"/>
                <a:gd name="connsiteY35" fmla="*/ 609878 h 990878"/>
                <a:gd name="connsiteX36" fmla="*/ 981075 w 1962150"/>
                <a:gd name="connsiteY36" fmla="*/ 605116 h 990878"/>
                <a:gd name="connsiteX37" fmla="*/ 962025 w 1962150"/>
                <a:gd name="connsiteY37" fmla="*/ 600353 h 990878"/>
                <a:gd name="connsiteX38" fmla="*/ 895350 w 1962150"/>
                <a:gd name="connsiteY38" fmla="*/ 595591 h 990878"/>
                <a:gd name="connsiteX39" fmla="*/ 704850 w 1962150"/>
                <a:gd name="connsiteY39" fmla="*/ 586066 h 990878"/>
                <a:gd name="connsiteX40" fmla="*/ 671512 w 1962150"/>
                <a:gd name="connsiteY40" fmla="*/ 581303 h 990878"/>
                <a:gd name="connsiteX41" fmla="*/ 657225 w 1962150"/>
                <a:gd name="connsiteY41" fmla="*/ 576541 h 990878"/>
                <a:gd name="connsiteX42" fmla="*/ 595312 w 1962150"/>
                <a:gd name="connsiteY42" fmla="*/ 567016 h 990878"/>
                <a:gd name="connsiteX43" fmla="*/ 552450 w 1962150"/>
                <a:gd name="connsiteY43" fmla="*/ 552728 h 990878"/>
                <a:gd name="connsiteX44" fmla="*/ 523875 w 1962150"/>
                <a:gd name="connsiteY44" fmla="*/ 543203 h 990878"/>
                <a:gd name="connsiteX45" fmla="*/ 504825 w 1962150"/>
                <a:gd name="connsiteY45" fmla="*/ 533678 h 990878"/>
                <a:gd name="connsiteX46" fmla="*/ 490537 w 1962150"/>
                <a:gd name="connsiteY46" fmla="*/ 524153 h 990878"/>
                <a:gd name="connsiteX47" fmla="*/ 476250 w 1962150"/>
                <a:gd name="connsiteY47" fmla="*/ 519391 h 990878"/>
                <a:gd name="connsiteX48" fmla="*/ 461962 w 1962150"/>
                <a:gd name="connsiteY48" fmla="*/ 505103 h 990878"/>
                <a:gd name="connsiteX49" fmla="*/ 447675 w 1962150"/>
                <a:gd name="connsiteY49" fmla="*/ 500341 h 990878"/>
                <a:gd name="connsiteX50" fmla="*/ 428625 w 1962150"/>
                <a:gd name="connsiteY50" fmla="*/ 490816 h 990878"/>
                <a:gd name="connsiteX51" fmla="*/ 404812 w 1962150"/>
                <a:gd name="connsiteY51" fmla="*/ 462241 h 990878"/>
                <a:gd name="connsiteX52" fmla="*/ 376237 w 1962150"/>
                <a:gd name="connsiteY52" fmla="*/ 443191 h 990878"/>
                <a:gd name="connsiteX53" fmla="*/ 352425 w 1962150"/>
                <a:gd name="connsiteY53" fmla="*/ 419378 h 990878"/>
                <a:gd name="connsiteX54" fmla="*/ 323850 w 1962150"/>
                <a:gd name="connsiteY54" fmla="*/ 390803 h 990878"/>
                <a:gd name="connsiteX55" fmla="*/ 314325 w 1962150"/>
                <a:gd name="connsiteY55" fmla="*/ 376516 h 990878"/>
                <a:gd name="connsiteX56" fmla="*/ 300037 w 1962150"/>
                <a:gd name="connsiteY56" fmla="*/ 362228 h 990878"/>
                <a:gd name="connsiteX57" fmla="*/ 295275 w 1962150"/>
                <a:gd name="connsiteY57" fmla="*/ 347941 h 990878"/>
                <a:gd name="connsiteX58" fmla="*/ 276225 w 1962150"/>
                <a:gd name="connsiteY58" fmla="*/ 319366 h 990878"/>
                <a:gd name="connsiteX59" fmla="*/ 266700 w 1962150"/>
                <a:gd name="connsiteY59" fmla="*/ 305078 h 990878"/>
                <a:gd name="connsiteX60" fmla="*/ 261937 w 1962150"/>
                <a:gd name="connsiteY60" fmla="*/ 290791 h 990878"/>
                <a:gd name="connsiteX61" fmla="*/ 252412 w 1962150"/>
                <a:gd name="connsiteY61" fmla="*/ 257453 h 990878"/>
                <a:gd name="connsiteX62" fmla="*/ 242887 w 1962150"/>
                <a:gd name="connsiteY62" fmla="*/ 243166 h 990878"/>
                <a:gd name="connsiteX63" fmla="*/ 238125 w 1962150"/>
                <a:gd name="connsiteY63" fmla="*/ 228878 h 990878"/>
                <a:gd name="connsiteX64" fmla="*/ 219075 w 1962150"/>
                <a:gd name="connsiteY64" fmla="*/ 200303 h 990878"/>
                <a:gd name="connsiteX65" fmla="*/ 204787 w 1962150"/>
                <a:gd name="connsiteY65" fmla="*/ 166966 h 990878"/>
                <a:gd name="connsiteX66" fmla="*/ 200025 w 1962150"/>
                <a:gd name="connsiteY66" fmla="*/ 152678 h 990878"/>
                <a:gd name="connsiteX67" fmla="*/ 176212 w 1962150"/>
                <a:gd name="connsiteY67" fmla="*/ 124103 h 990878"/>
                <a:gd name="connsiteX68" fmla="*/ 157162 w 1962150"/>
                <a:gd name="connsiteY68" fmla="*/ 95528 h 990878"/>
                <a:gd name="connsiteX69" fmla="*/ 133350 w 1962150"/>
                <a:gd name="connsiteY69" fmla="*/ 71716 h 990878"/>
                <a:gd name="connsiteX70" fmla="*/ 123825 w 1962150"/>
                <a:gd name="connsiteY70" fmla="*/ 57428 h 990878"/>
                <a:gd name="connsiteX71" fmla="*/ 80962 w 1962150"/>
                <a:gd name="connsiteY71" fmla="*/ 24091 h 990878"/>
                <a:gd name="connsiteX72" fmla="*/ 66675 w 1962150"/>
                <a:gd name="connsiteY72" fmla="*/ 19328 h 990878"/>
                <a:gd name="connsiteX73" fmla="*/ 52387 w 1962150"/>
                <a:gd name="connsiteY73" fmla="*/ 9803 h 990878"/>
                <a:gd name="connsiteX74" fmla="*/ 33337 w 1962150"/>
                <a:gd name="connsiteY74" fmla="*/ 5041 h 990878"/>
                <a:gd name="connsiteX75" fmla="*/ 0 w 1962150"/>
                <a:gd name="connsiteY75" fmla="*/ 278 h 990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962150" h="990878">
                  <a:moveTo>
                    <a:pt x="1962150" y="990878"/>
                  </a:moveTo>
                  <a:cubicBezTo>
                    <a:pt x="1954212" y="986116"/>
                    <a:pt x="1946616" y="980731"/>
                    <a:pt x="1938337" y="976591"/>
                  </a:cubicBezTo>
                  <a:cubicBezTo>
                    <a:pt x="1933847" y="974346"/>
                    <a:pt x="1928540" y="974073"/>
                    <a:pt x="1924050" y="971828"/>
                  </a:cubicBezTo>
                  <a:cubicBezTo>
                    <a:pt x="1891165" y="955385"/>
                    <a:pt x="1930353" y="967450"/>
                    <a:pt x="1890712" y="957541"/>
                  </a:cubicBezTo>
                  <a:cubicBezTo>
                    <a:pt x="1885950" y="954366"/>
                    <a:pt x="1881686" y="950271"/>
                    <a:pt x="1876425" y="948016"/>
                  </a:cubicBezTo>
                  <a:cubicBezTo>
                    <a:pt x="1869574" y="945080"/>
                    <a:pt x="1838995" y="939849"/>
                    <a:pt x="1833562" y="938491"/>
                  </a:cubicBezTo>
                  <a:cubicBezTo>
                    <a:pt x="1828692" y="937273"/>
                    <a:pt x="1824083" y="935171"/>
                    <a:pt x="1819275" y="933728"/>
                  </a:cubicBezTo>
                  <a:cubicBezTo>
                    <a:pt x="1808205" y="930407"/>
                    <a:pt x="1797007" y="927524"/>
                    <a:pt x="1785937" y="924203"/>
                  </a:cubicBezTo>
                  <a:cubicBezTo>
                    <a:pt x="1781129" y="922761"/>
                    <a:pt x="1776662" y="919727"/>
                    <a:pt x="1771650" y="919441"/>
                  </a:cubicBezTo>
                  <a:cubicBezTo>
                    <a:pt x="1720908" y="916541"/>
                    <a:pt x="1670050" y="916266"/>
                    <a:pt x="1619250" y="914678"/>
                  </a:cubicBezTo>
                  <a:cubicBezTo>
                    <a:pt x="1602868" y="911402"/>
                    <a:pt x="1592091" y="909640"/>
                    <a:pt x="1576387" y="905153"/>
                  </a:cubicBezTo>
                  <a:cubicBezTo>
                    <a:pt x="1571560" y="903774"/>
                    <a:pt x="1566862" y="901978"/>
                    <a:pt x="1562100" y="900391"/>
                  </a:cubicBezTo>
                  <a:cubicBezTo>
                    <a:pt x="1535720" y="882805"/>
                    <a:pt x="1560302" y="896370"/>
                    <a:pt x="1519237" y="886103"/>
                  </a:cubicBezTo>
                  <a:cubicBezTo>
                    <a:pt x="1448134" y="868327"/>
                    <a:pt x="1520164" y="885819"/>
                    <a:pt x="1476375" y="867053"/>
                  </a:cubicBezTo>
                  <a:cubicBezTo>
                    <a:pt x="1470359" y="864475"/>
                    <a:pt x="1463675" y="863878"/>
                    <a:pt x="1457325" y="862291"/>
                  </a:cubicBezTo>
                  <a:cubicBezTo>
                    <a:pt x="1452562" y="859116"/>
                    <a:pt x="1447434" y="856430"/>
                    <a:pt x="1443037" y="852766"/>
                  </a:cubicBezTo>
                  <a:cubicBezTo>
                    <a:pt x="1437863" y="848454"/>
                    <a:pt x="1434354" y="842214"/>
                    <a:pt x="1428750" y="838478"/>
                  </a:cubicBezTo>
                  <a:cubicBezTo>
                    <a:pt x="1424573" y="835693"/>
                    <a:pt x="1419225" y="835303"/>
                    <a:pt x="1414462" y="833716"/>
                  </a:cubicBezTo>
                  <a:lnTo>
                    <a:pt x="1385887" y="814666"/>
                  </a:lnTo>
                  <a:cubicBezTo>
                    <a:pt x="1381125" y="811491"/>
                    <a:pt x="1375647" y="809188"/>
                    <a:pt x="1371600" y="805141"/>
                  </a:cubicBezTo>
                  <a:cubicBezTo>
                    <a:pt x="1361069" y="794610"/>
                    <a:pt x="1356284" y="787957"/>
                    <a:pt x="1343025" y="781328"/>
                  </a:cubicBezTo>
                  <a:cubicBezTo>
                    <a:pt x="1338535" y="779083"/>
                    <a:pt x="1333500" y="778153"/>
                    <a:pt x="1328737" y="776566"/>
                  </a:cubicBezTo>
                  <a:cubicBezTo>
                    <a:pt x="1323975" y="771803"/>
                    <a:pt x="1320054" y="766014"/>
                    <a:pt x="1314450" y="762278"/>
                  </a:cubicBezTo>
                  <a:cubicBezTo>
                    <a:pt x="1310273" y="759493"/>
                    <a:pt x="1304082" y="760652"/>
                    <a:pt x="1300162" y="757516"/>
                  </a:cubicBezTo>
                  <a:cubicBezTo>
                    <a:pt x="1295692" y="753940"/>
                    <a:pt x="1294301" y="747625"/>
                    <a:pt x="1290637" y="743228"/>
                  </a:cubicBezTo>
                  <a:cubicBezTo>
                    <a:pt x="1282961" y="734017"/>
                    <a:pt x="1267331" y="720385"/>
                    <a:pt x="1257300" y="714653"/>
                  </a:cubicBezTo>
                  <a:cubicBezTo>
                    <a:pt x="1252941" y="712162"/>
                    <a:pt x="1247775" y="711478"/>
                    <a:pt x="1243012" y="709891"/>
                  </a:cubicBezTo>
                  <a:cubicBezTo>
                    <a:pt x="1208210" y="686689"/>
                    <a:pt x="1251963" y="715005"/>
                    <a:pt x="1209675" y="690841"/>
                  </a:cubicBezTo>
                  <a:cubicBezTo>
                    <a:pt x="1204705" y="688001"/>
                    <a:pt x="1200045" y="684643"/>
                    <a:pt x="1195387" y="681316"/>
                  </a:cubicBezTo>
                  <a:cubicBezTo>
                    <a:pt x="1188928" y="676702"/>
                    <a:pt x="1183229" y="670966"/>
                    <a:pt x="1176337" y="667028"/>
                  </a:cubicBezTo>
                  <a:cubicBezTo>
                    <a:pt x="1171979" y="664537"/>
                    <a:pt x="1166812" y="663853"/>
                    <a:pt x="1162050" y="662266"/>
                  </a:cubicBezTo>
                  <a:cubicBezTo>
                    <a:pt x="1134593" y="643962"/>
                    <a:pt x="1161078" y="659809"/>
                    <a:pt x="1133475" y="647978"/>
                  </a:cubicBezTo>
                  <a:cubicBezTo>
                    <a:pt x="1126950" y="645181"/>
                    <a:pt x="1121017" y="641090"/>
                    <a:pt x="1114425" y="638453"/>
                  </a:cubicBezTo>
                  <a:cubicBezTo>
                    <a:pt x="1087470" y="627671"/>
                    <a:pt x="1085385" y="628851"/>
                    <a:pt x="1057275" y="624166"/>
                  </a:cubicBezTo>
                  <a:lnTo>
                    <a:pt x="1028700" y="614641"/>
                  </a:lnTo>
                  <a:cubicBezTo>
                    <a:pt x="1023937" y="613053"/>
                    <a:pt x="1019382" y="610588"/>
                    <a:pt x="1014412" y="609878"/>
                  </a:cubicBezTo>
                  <a:cubicBezTo>
                    <a:pt x="1003300" y="608291"/>
                    <a:pt x="992119" y="607124"/>
                    <a:pt x="981075" y="605116"/>
                  </a:cubicBezTo>
                  <a:cubicBezTo>
                    <a:pt x="974635" y="603945"/>
                    <a:pt x="968530" y="601076"/>
                    <a:pt x="962025" y="600353"/>
                  </a:cubicBezTo>
                  <a:cubicBezTo>
                    <a:pt x="939880" y="597892"/>
                    <a:pt x="917597" y="596827"/>
                    <a:pt x="895350" y="595591"/>
                  </a:cubicBezTo>
                  <a:lnTo>
                    <a:pt x="704850" y="586066"/>
                  </a:lnTo>
                  <a:cubicBezTo>
                    <a:pt x="693737" y="584478"/>
                    <a:pt x="682520" y="583505"/>
                    <a:pt x="671512" y="581303"/>
                  </a:cubicBezTo>
                  <a:cubicBezTo>
                    <a:pt x="666590" y="580319"/>
                    <a:pt x="662125" y="577630"/>
                    <a:pt x="657225" y="576541"/>
                  </a:cubicBezTo>
                  <a:cubicBezTo>
                    <a:pt x="645316" y="573895"/>
                    <a:pt x="605963" y="568537"/>
                    <a:pt x="595312" y="567016"/>
                  </a:cubicBezTo>
                  <a:lnTo>
                    <a:pt x="552450" y="552728"/>
                  </a:lnTo>
                  <a:cubicBezTo>
                    <a:pt x="552439" y="552724"/>
                    <a:pt x="523886" y="543208"/>
                    <a:pt x="523875" y="543203"/>
                  </a:cubicBezTo>
                  <a:cubicBezTo>
                    <a:pt x="517525" y="540028"/>
                    <a:pt x="510989" y="537200"/>
                    <a:pt x="504825" y="533678"/>
                  </a:cubicBezTo>
                  <a:cubicBezTo>
                    <a:pt x="499855" y="530838"/>
                    <a:pt x="495657" y="526713"/>
                    <a:pt x="490537" y="524153"/>
                  </a:cubicBezTo>
                  <a:cubicBezTo>
                    <a:pt x="486047" y="521908"/>
                    <a:pt x="481012" y="520978"/>
                    <a:pt x="476250" y="519391"/>
                  </a:cubicBezTo>
                  <a:cubicBezTo>
                    <a:pt x="471487" y="514628"/>
                    <a:pt x="467566" y="508839"/>
                    <a:pt x="461962" y="505103"/>
                  </a:cubicBezTo>
                  <a:cubicBezTo>
                    <a:pt x="457785" y="502318"/>
                    <a:pt x="452289" y="502318"/>
                    <a:pt x="447675" y="500341"/>
                  </a:cubicBezTo>
                  <a:cubicBezTo>
                    <a:pt x="441149" y="497544"/>
                    <a:pt x="434975" y="493991"/>
                    <a:pt x="428625" y="490816"/>
                  </a:cubicBezTo>
                  <a:cubicBezTo>
                    <a:pt x="420157" y="478114"/>
                    <a:pt x="417508" y="472115"/>
                    <a:pt x="404812" y="462241"/>
                  </a:cubicBezTo>
                  <a:cubicBezTo>
                    <a:pt x="395776" y="455213"/>
                    <a:pt x="376237" y="443191"/>
                    <a:pt x="376237" y="443191"/>
                  </a:cubicBezTo>
                  <a:cubicBezTo>
                    <a:pt x="350839" y="405093"/>
                    <a:pt x="384172" y="451125"/>
                    <a:pt x="352425" y="419378"/>
                  </a:cubicBezTo>
                  <a:cubicBezTo>
                    <a:pt x="316982" y="383935"/>
                    <a:pt x="357520" y="413250"/>
                    <a:pt x="323850" y="390803"/>
                  </a:cubicBezTo>
                  <a:cubicBezTo>
                    <a:pt x="320675" y="386041"/>
                    <a:pt x="317989" y="380913"/>
                    <a:pt x="314325" y="376516"/>
                  </a:cubicBezTo>
                  <a:cubicBezTo>
                    <a:pt x="310013" y="371342"/>
                    <a:pt x="303773" y="367832"/>
                    <a:pt x="300037" y="362228"/>
                  </a:cubicBezTo>
                  <a:cubicBezTo>
                    <a:pt x="297252" y="358051"/>
                    <a:pt x="297713" y="352329"/>
                    <a:pt x="295275" y="347941"/>
                  </a:cubicBezTo>
                  <a:cubicBezTo>
                    <a:pt x="289716" y="337934"/>
                    <a:pt x="282575" y="328891"/>
                    <a:pt x="276225" y="319366"/>
                  </a:cubicBezTo>
                  <a:cubicBezTo>
                    <a:pt x="273050" y="314603"/>
                    <a:pt x="268510" y="310508"/>
                    <a:pt x="266700" y="305078"/>
                  </a:cubicBezTo>
                  <a:cubicBezTo>
                    <a:pt x="265112" y="300316"/>
                    <a:pt x="263316" y="295618"/>
                    <a:pt x="261937" y="290791"/>
                  </a:cubicBezTo>
                  <a:cubicBezTo>
                    <a:pt x="259901" y="283664"/>
                    <a:pt x="256221" y="265070"/>
                    <a:pt x="252412" y="257453"/>
                  </a:cubicBezTo>
                  <a:cubicBezTo>
                    <a:pt x="249852" y="252334"/>
                    <a:pt x="246062" y="247928"/>
                    <a:pt x="242887" y="243166"/>
                  </a:cubicBezTo>
                  <a:cubicBezTo>
                    <a:pt x="241300" y="238403"/>
                    <a:pt x="240563" y="233266"/>
                    <a:pt x="238125" y="228878"/>
                  </a:cubicBezTo>
                  <a:cubicBezTo>
                    <a:pt x="232566" y="218871"/>
                    <a:pt x="219075" y="200303"/>
                    <a:pt x="219075" y="200303"/>
                  </a:cubicBezTo>
                  <a:cubicBezTo>
                    <a:pt x="209161" y="160650"/>
                    <a:pt x="221233" y="199860"/>
                    <a:pt x="204787" y="166966"/>
                  </a:cubicBezTo>
                  <a:cubicBezTo>
                    <a:pt x="202542" y="162476"/>
                    <a:pt x="202270" y="157168"/>
                    <a:pt x="200025" y="152678"/>
                  </a:cubicBezTo>
                  <a:cubicBezTo>
                    <a:pt x="193396" y="139419"/>
                    <a:pt x="186743" y="134634"/>
                    <a:pt x="176212" y="124103"/>
                  </a:cubicBezTo>
                  <a:cubicBezTo>
                    <a:pt x="167843" y="98996"/>
                    <a:pt x="176981" y="119310"/>
                    <a:pt x="157162" y="95528"/>
                  </a:cubicBezTo>
                  <a:cubicBezTo>
                    <a:pt x="137318" y="71716"/>
                    <a:pt x="159543" y="89179"/>
                    <a:pt x="133350" y="71716"/>
                  </a:cubicBezTo>
                  <a:cubicBezTo>
                    <a:pt x="130175" y="66953"/>
                    <a:pt x="127489" y="61825"/>
                    <a:pt x="123825" y="57428"/>
                  </a:cubicBezTo>
                  <a:cubicBezTo>
                    <a:pt x="114343" y="46050"/>
                    <a:pt x="93214" y="28176"/>
                    <a:pt x="80962" y="24091"/>
                  </a:cubicBezTo>
                  <a:cubicBezTo>
                    <a:pt x="76200" y="22503"/>
                    <a:pt x="71165" y="21573"/>
                    <a:pt x="66675" y="19328"/>
                  </a:cubicBezTo>
                  <a:cubicBezTo>
                    <a:pt x="61555" y="16768"/>
                    <a:pt x="57648" y="12058"/>
                    <a:pt x="52387" y="9803"/>
                  </a:cubicBezTo>
                  <a:cubicBezTo>
                    <a:pt x="46371" y="7225"/>
                    <a:pt x="39631" y="6839"/>
                    <a:pt x="33337" y="5041"/>
                  </a:cubicBezTo>
                  <a:cubicBezTo>
                    <a:pt x="9638" y="-1730"/>
                    <a:pt x="28356" y="278"/>
                    <a:pt x="0" y="27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reeform 84"/>
            <p:cNvSpPr/>
            <p:nvPr/>
          </p:nvSpPr>
          <p:spPr>
            <a:xfrm>
              <a:off x="9734440" y="5640478"/>
              <a:ext cx="1047750" cy="320215"/>
            </a:xfrm>
            <a:custGeom>
              <a:avLst/>
              <a:gdLst>
                <a:gd name="connsiteX0" fmla="*/ 0 w 1047750"/>
                <a:gd name="connsiteY0" fmla="*/ 320215 h 320215"/>
                <a:gd name="connsiteX1" fmla="*/ 19050 w 1047750"/>
                <a:gd name="connsiteY1" fmla="*/ 291640 h 320215"/>
                <a:gd name="connsiteX2" fmla="*/ 33338 w 1047750"/>
                <a:gd name="connsiteY2" fmla="*/ 286878 h 320215"/>
                <a:gd name="connsiteX3" fmla="*/ 47625 w 1047750"/>
                <a:gd name="connsiteY3" fmla="*/ 267828 h 320215"/>
                <a:gd name="connsiteX4" fmla="*/ 61913 w 1047750"/>
                <a:gd name="connsiteY4" fmla="*/ 253540 h 320215"/>
                <a:gd name="connsiteX5" fmla="*/ 71438 w 1047750"/>
                <a:gd name="connsiteY5" fmla="*/ 239253 h 320215"/>
                <a:gd name="connsiteX6" fmla="*/ 85725 w 1047750"/>
                <a:gd name="connsiteY6" fmla="*/ 229728 h 320215"/>
                <a:gd name="connsiteX7" fmla="*/ 147638 w 1047750"/>
                <a:gd name="connsiteY7" fmla="*/ 186865 h 320215"/>
                <a:gd name="connsiteX8" fmla="*/ 161925 w 1047750"/>
                <a:gd name="connsiteY8" fmla="*/ 182103 h 320215"/>
                <a:gd name="connsiteX9" fmla="*/ 200025 w 1047750"/>
                <a:gd name="connsiteY9" fmla="*/ 163053 h 320215"/>
                <a:gd name="connsiteX10" fmla="*/ 214313 w 1047750"/>
                <a:gd name="connsiteY10" fmla="*/ 158290 h 320215"/>
                <a:gd name="connsiteX11" fmla="*/ 242888 w 1047750"/>
                <a:gd name="connsiteY11" fmla="*/ 144003 h 320215"/>
                <a:gd name="connsiteX12" fmla="*/ 257175 w 1047750"/>
                <a:gd name="connsiteY12" fmla="*/ 134478 h 320215"/>
                <a:gd name="connsiteX13" fmla="*/ 271463 w 1047750"/>
                <a:gd name="connsiteY13" fmla="*/ 129715 h 320215"/>
                <a:gd name="connsiteX14" fmla="*/ 333375 w 1047750"/>
                <a:gd name="connsiteY14" fmla="*/ 115428 h 320215"/>
                <a:gd name="connsiteX15" fmla="*/ 366713 w 1047750"/>
                <a:gd name="connsiteY15" fmla="*/ 101140 h 320215"/>
                <a:gd name="connsiteX16" fmla="*/ 400050 w 1047750"/>
                <a:gd name="connsiteY16" fmla="*/ 96378 h 320215"/>
                <a:gd name="connsiteX17" fmla="*/ 414338 w 1047750"/>
                <a:gd name="connsiteY17" fmla="*/ 91615 h 320215"/>
                <a:gd name="connsiteX18" fmla="*/ 485775 w 1047750"/>
                <a:gd name="connsiteY18" fmla="*/ 77328 h 320215"/>
                <a:gd name="connsiteX19" fmla="*/ 547688 w 1047750"/>
                <a:gd name="connsiteY19" fmla="*/ 67803 h 320215"/>
                <a:gd name="connsiteX20" fmla="*/ 561975 w 1047750"/>
                <a:gd name="connsiteY20" fmla="*/ 63040 h 320215"/>
                <a:gd name="connsiteX21" fmla="*/ 590550 w 1047750"/>
                <a:gd name="connsiteY21" fmla="*/ 58278 h 320215"/>
                <a:gd name="connsiteX22" fmla="*/ 633413 w 1047750"/>
                <a:gd name="connsiteY22" fmla="*/ 43990 h 320215"/>
                <a:gd name="connsiteX23" fmla="*/ 647700 w 1047750"/>
                <a:gd name="connsiteY23" fmla="*/ 39228 h 320215"/>
                <a:gd name="connsiteX24" fmla="*/ 704850 w 1047750"/>
                <a:gd name="connsiteY24" fmla="*/ 34465 h 320215"/>
                <a:gd name="connsiteX25" fmla="*/ 762000 w 1047750"/>
                <a:gd name="connsiteY25" fmla="*/ 24940 h 320215"/>
                <a:gd name="connsiteX26" fmla="*/ 776288 w 1047750"/>
                <a:gd name="connsiteY26" fmla="*/ 20178 h 320215"/>
                <a:gd name="connsiteX27" fmla="*/ 895350 w 1047750"/>
                <a:gd name="connsiteY27" fmla="*/ 10653 h 320215"/>
                <a:gd name="connsiteX28" fmla="*/ 1047750 w 1047750"/>
                <a:gd name="connsiteY28" fmla="*/ 1128 h 32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7750" h="320215">
                  <a:moveTo>
                    <a:pt x="0" y="320215"/>
                  </a:moveTo>
                  <a:cubicBezTo>
                    <a:pt x="6350" y="310690"/>
                    <a:pt x="10955" y="299735"/>
                    <a:pt x="19050" y="291640"/>
                  </a:cubicBezTo>
                  <a:cubicBezTo>
                    <a:pt x="22600" y="288090"/>
                    <a:pt x="29481" y="290092"/>
                    <a:pt x="33338" y="286878"/>
                  </a:cubicBezTo>
                  <a:cubicBezTo>
                    <a:pt x="39436" y="281797"/>
                    <a:pt x="42459" y="273855"/>
                    <a:pt x="47625" y="267828"/>
                  </a:cubicBezTo>
                  <a:cubicBezTo>
                    <a:pt x="52008" y="262714"/>
                    <a:pt x="57601" y="258714"/>
                    <a:pt x="61913" y="253540"/>
                  </a:cubicBezTo>
                  <a:cubicBezTo>
                    <a:pt x="65577" y="249143"/>
                    <a:pt x="67391" y="243300"/>
                    <a:pt x="71438" y="239253"/>
                  </a:cubicBezTo>
                  <a:cubicBezTo>
                    <a:pt x="75485" y="235206"/>
                    <a:pt x="81068" y="233055"/>
                    <a:pt x="85725" y="229728"/>
                  </a:cubicBezTo>
                  <a:cubicBezTo>
                    <a:pt x="101579" y="218403"/>
                    <a:pt x="134802" y="191143"/>
                    <a:pt x="147638" y="186865"/>
                  </a:cubicBezTo>
                  <a:cubicBezTo>
                    <a:pt x="152400" y="185278"/>
                    <a:pt x="157355" y="184180"/>
                    <a:pt x="161925" y="182103"/>
                  </a:cubicBezTo>
                  <a:cubicBezTo>
                    <a:pt x="174851" y="176227"/>
                    <a:pt x="186555" y="167543"/>
                    <a:pt x="200025" y="163053"/>
                  </a:cubicBezTo>
                  <a:cubicBezTo>
                    <a:pt x="204788" y="161465"/>
                    <a:pt x="209823" y="160535"/>
                    <a:pt x="214313" y="158290"/>
                  </a:cubicBezTo>
                  <a:cubicBezTo>
                    <a:pt x="251235" y="139829"/>
                    <a:pt x="206981" y="155970"/>
                    <a:pt x="242888" y="144003"/>
                  </a:cubicBezTo>
                  <a:cubicBezTo>
                    <a:pt x="247650" y="140828"/>
                    <a:pt x="252056" y="137038"/>
                    <a:pt x="257175" y="134478"/>
                  </a:cubicBezTo>
                  <a:cubicBezTo>
                    <a:pt x="261665" y="132233"/>
                    <a:pt x="266654" y="131158"/>
                    <a:pt x="271463" y="129715"/>
                  </a:cubicBezTo>
                  <a:cubicBezTo>
                    <a:pt x="309517" y="118298"/>
                    <a:pt x="297217" y="121454"/>
                    <a:pt x="333375" y="115428"/>
                  </a:cubicBezTo>
                  <a:cubicBezTo>
                    <a:pt x="343700" y="110266"/>
                    <a:pt x="355035" y="103476"/>
                    <a:pt x="366713" y="101140"/>
                  </a:cubicBezTo>
                  <a:cubicBezTo>
                    <a:pt x="377720" y="98939"/>
                    <a:pt x="388938" y="97965"/>
                    <a:pt x="400050" y="96378"/>
                  </a:cubicBezTo>
                  <a:cubicBezTo>
                    <a:pt x="404813" y="94790"/>
                    <a:pt x="409468" y="92833"/>
                    <a:pt x="414338" y="91615"/>
                  </a:cubicBezTo>
                  <a:cubicBezTo>
                    <a:pt x="449199" y="82900"/>
                    <a:pt x="454262" y="82580"/>
                    <a:pt x="485775" y="77328"/>
                  </a:cubicBezTo>
                  <a:cubicBezTo>
                    <a:pt x="520166" y="65863"/>
                    <a:pt x="479280" y="78327"/>
                    <a:pt x="547688" y="67803"/>
                  </a:cubicBezTo>
                  <a:cubicBezTo>
                    <a:pt x="552650" y="67040"/>
                    <a:pt x="557075" y="64129"/>
                    <a:pt x="561975" y="63040"/>
                  </a:cubicBezTo>
                  <a:cubicBezTo>
                    <a:pt x="571401" y="60945"/>
                    <a:pt x="581025" y="59865"/>
                    <a:pt x="590550" y="58278"/>
                  </a:cubicBezTo>
                  <a:cubicBezTo>
                    <a:pt x="615408" y="41707"/>
                    <a:pt x="594915" y="52545"/>
                    <a:pt x="633413" y="43990"/>
                  </a:cubicBezTo>
                  <a:cubicBezTo>
                    <a:pt x="638313" y="42901"/>
                    <a:pt x="642724" y="39891"/>
                    <a:pt x="647700" y="39228"/>
                  </a:cubicBezTo>
                  <a:cubicBezTo>
                    <a:pt x="666648" y="36702"/>
                    <a:pt x="685800" y="36053"/>
                    <a:pt x="704850" y="34465"/>
                  </a:cubicBezTo>
                  <a:cubicBezTo>
                    <a:pt x="755324" y="21848"/>
                    <a:pt x="680239" y="39805"/>
                    <a:pt x="762000" y="24940"/>
                  </a:cubicBezTo>
                  <a:cubicBezTo>
                    <a:pt x="766939" y="24042"/>
                    <a:pt x="771318" y="20888"/>
                    <a:pt x="776288" y="20178"/>
                  </a:cubicBezTo>
                  <a:cubicBezTo>
                    <a:pt x="796644" y="17270"/>
                    <a:pt x="880086" y="11743"/>
                    <a:pt x="895350" y="10653"/>
                  </a:cubicBezTo>
                  <a:cubicBezTo>
                    <a:pt x="980538" y="-4836"/>
                    <a:pt x="929989" y="1128"/>
                    <a:pt x="1047750" y="112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reeform 85"/>
            <p:cNvSpPr/>
            <p:nvPr/>
          </p:nvSpPr>
          <p:spPr>
            <a:xfrm>
              <a:off x="9320175" y="4386263"/>
              <a:ext cx="1090650" cy="1076325"/>
            </a:xfrm>
            <a:custGeom>
              <a:avLst/>
              <a:gdLst>
                <a:gd name="connsiteX0" fmla="*/ 1090650 w 1090650"/>
                <a:gd name="connsiteY0" fmla="*/ 0 h 1076325"/>
                <a:gd name="connsiteX1" fmla="*/ 1057313 w 1090650"/>
                <a:gd name="connsiteY1" fmla="*/ 33337 h 1076325"/>
                <a:gd name="connsiteX2" fmla="*/ 1043025 w 1090650"/>
                <a:gd name="connsiteY2" fmla="*/ 38100 h 1076325"/>
                <a:gd name="connsiteX3" fmla="*/ 1023975 w 1090650"/>
                <a:gd name="connsiteY3" fmla="*/ 52387 h 1076325"/>
                <a:gd name="connsiteX4" fmla="*/ 995400 w 1090650"/>
                <a:gd name="connsiteY4" fmla="*/ 61912 h 1076325"/>
                <a:gd name="connsiteX5" fmla="*/ 981113 w 1090650"/>
                <a:gd name="connsiteY5" fmla="*/ 71437 h 1076325"/>
                <a:gd name="connsiteX6" fmla="*/ 947775 w 1090650"/>
                <a:gd name="connsiteY6" fmla="*/ 80962 h 1076325"/>
                <a:gd name="connsiteX7" fmla="*/ 933488 w 1090650"/>
                <a:gd name="connsiteY7" fmla="*/ 90487 h 1076325"/>
                <a:gd name="connsiteX8" fmla="*/ 919200 w 1090650"/>
                <a:gd name="connsiteY8" fmla="*/ 95250 h 1076325"/>
                <a:gd name="connsiteX9" fmla="*/ 885863 w 1090650"/>
                <a:gd name="connsiteY9" fmla="*/ 104775 h 1076325"/>
                <a:gd name="connsiteX10" fmla="*/ 847763 w 1090650"/>
                <a:gd name="connsiteY10" fmla="*/ 119062 h 1076325"/>
                <a:gd name="connsiteX11" fmla="*/ 828713 w 1090650"/>
                <a:gd name="connsiteY11" fmla="*/ 128587 h 1076325"/>
                <a:gd name="connsiteX12" fmla="*/ 814425 w 1090650"/>
                <a:gd name="connsiteY12" fmla="*/ 138112 h 1076325"/>
                <a:gd name="connsiteX13" fmla="*/ 785850 w 1090650"/>
                <a:gd name="connsiteY13" fmla="*/ 147637 h 1076325"/>
                <a:gd name="connsiteX14" fmla="*/ 771563 w 1090650"/>
                <a:gd name="connsiteY14" fmla="*/ 157162 h 1076325"/>
                <a:gd name="connsiteX15" fmla="*/ 757275 w 1090650"/>
                <a:gd name="connsiteY15" fmla="*/ 161925 h 1076325"/>
                <a:gd name="connsiteX16" fmla="*/ 728700 w 1090650"/>
                <a:gd name="connsiteY16" fmla="*/ 180975 h 1076325"/>
                <a:gd name="connsiteX17" fmla="*/ 714413 w 1090650"/>
                <a:gd name="connsiteY17" fmla="*/ 190500 h 1076325"/>
                <a:gd name="connsiteX18" fmla="*/ 704888 w 1090650"/>
                <a:gd name="connsiteY18" fmla="*/ 204787 h 1076325"/>
                <a:gd name="connsiteX19" fmla="*/ 690600 w 1090650"/>
                <a:gd name="connsiteY19" fmla="*/ 209550 h 1076325"/>
                <a:gd name="connsiteX20" fmla="*/ 676313 w 1090650"/>
                <a:gd name="connsiteY20" fmla="*/ 219075 h 1076325"/>
                <a:gd name="connsiteX21" fmla="*/ 642975 w 1090650"/>
                <a:gd name="connsiteY21" fmla="*/ 247650 h 1076325"/>
                <a:gd name="connsiteX22" fmla="*/ 628688 w 1090650"/>
                <a:gd name="connsiteY22" fmla="*/ 276225 h 1076325"/>
                <a:gd name="connsiteX23" fmla="*/ 614400 w 1090650"/>
                <a:gd name="connsiteY23" fmla="*/ 285750 h 1076325"/>
                <a:gd name="connsiteX24" fmla="*/ 604875 w 1090650"/>
                <a:gd name="connsiteY24" fmla="*/ 304800 h 1076325"/>
                <a:gd name="connsiteX25" fmla="*/ 600113 w 1090650"/>
                <a:gd name="connsiteY25" fmla="*/ 319087 h 1076325"/>
                <a:gd name="connsiteX26" fmla="*/ 581063 w 1090650"/>
                <a:gd name="connsiteY26" fmla="*/ 347662 h 1076325"/>
                <a:gd name="connsiteX27" fmla="*/ 562013 w 1090650"/>
                <a:gd name="connsiteY27" fmla="*/ 376237 h 1076325"/>
                <a:gd name="connsiteX28" fmla="*/ 552488 w 1090650"/>
                <a:gd name="connsiteY28" fmla="*/ 390525 h 1076325"/>
                <a:gd name="connsiteX29" fmla="*/ 538200 w 1090650"/>
                <a:gd name="connsiteY29" fmla="*/ 419100 h 1076325"/>
                <a:gd name="connsiteX30" fmla="*/ 533438 w 1090650"/>
                <a:gd name="connsiteY30" fmla="*/ 433387 h 1076325"/>
                <a:gd name="connsiteX31" fmla="*/ 523913 w 1090650"/>
                <a:gd name="connsiteY31" fmla="*/ 447675 h 1076325"/>
                <a:gd name="connsiteX32" fmla="*/ 514388 w 1090650"/>
                <a:gd name="connsiteY32" fmla="*/ 490537 h 1076325"/>
                <a:gd name="connsiteX33" fmla="*/ 504863 w 1090650"/>
                <a:gd name="connsiteY33" fmla="*/ 519112 h 1076325"/>
                <a:gd name="connsiteX34" fmla="*/ 500100 w 1090650"/>
                <a:gd name="connsiteY34" fmla="*/ 533400 h 1076325"/>
                <a:gd name="connsiteX35" fmla="*/ 495338 w 1090650"/>
                <a:gd name="connsiteY35" fmla="*/ 547687 h 1076325"/>
                <a:gd name="connsiteX36" fmla="*/ 485813 w 1090650"/>
                <a:gd name="connsiteY36" fmla="*/ 561975 h 1076325"/>
                <a:gd name="connsiteX37" fmla="*/ 471525 w 1090650"/>
                <a:gd name="connsiteY37" fmla="*/ 595312 h 1076325"/>
                <a:gd name="connsiteX38" fmla="*/ 447713 w 1090650"/>
                <a:gd name="connsiteY38" fmla="*/ 628650 h 1076325"/>
                <a:gd name="connsiteX39" fmla="*/ 442950 w 1090650"/>
                <a:gd name="connsiteY39" fmla="*/ 642937 h 1076325"/>
                <a:gd name="connsiteX40" fmla="*/ 428663 w 1090650"/>
                <a:gd name="connsiteY40" fmla="*/ 657225 h 1076325"/>
                <a:gd name="connsiteX41" fmla="*/ 419138 w 1090650"/>
                <a:gd name="connsiteY41" fmla="*/ 676275 h 1076325"/>
                <a:gd name="connsiteX42" fmla="*/ 390563 w 1090650"/>
                <a:gd name="connsiteY42" fmla="*/ 709612 h 1076325"/>
                <a:gd name="connsiteX43" fmla="*/ 371513 w 1090650"/>
                <a:gd name="connsiteY43" fmla="*/ 733425 h 1076325"/>
                <a:gd name="connsiteX44" fmla="*/ 357225 w 1090650"/>
                <a:gd name="connsiteY44" fmla="*/ 747712 h 1076325"/>
                <a:gd name="connsiteX45" fmla="*/ 309600 w 1090650"/>
                <a:gd name="connsiteY45" fmla="*/ 776287 h 1076325"/>
                <a:gd name="connsiteX46" fmla="*/ 281025 w 1090650"/>
                <a:gd name="connsiteY46" fmla="*/ 800100 h 1076325"/>
                <a:gd name="connsiteX47" fmla="*/ 247688 w 1090650"/>
                <a:gd name="connsiteY47" fmla="*/ 814387 h 1076325"/>
                <a:gd name="connsiteX48" fmla="*/ 219113 w 1090650"/>
                <a:gd name="connsiteY48" fmla="*/ 833437 h 1076325"/>
                <a:gd name="connsiteX49" fmla="*/ 176250 w 1090650"/>
                <a:gd name="connsiteY49" fmla="*/ 857250 h 1076325"/>
                <a:gd name="connsiteX50" fmla="*/ 161963 w 1090650"/>
                <a:gd name="connsiteY50" fmla="*/ 866775 h 1076325"/>
                <a:gd name="connsiteX51" fmla="*/ 147675 w 1090650"/>
                <a:gd name="connsiteY51" fmla="*/ 876300 h 1076325"/>
                <a:gd name="connsiteX52" fmla="*/ 114338 w 1090650"/>
                <a:gd name="connsiteY52" fmla="*/ 904875 h 1076325"/>
                <a:gd name="connsiteX53" fmla="*/ 100050 w 1090650"/>
                <a:gd name="connsiteY53" fmla="*/ 909637 h 1076325"/>
                <a:gd name="connsiteX54" fmla="*/ 90525 w 1090650"/>
                <a:gd name="connsiteY54" fmla="*/ 923925 h 1076325"/>
                <a:gd name="connsiteX55" fmla="*/ 85763 w 1090650"/>
                <a:gd name="connsiteY55" fmla="*/ 938212 h 1076325"/>
                <a:gd name="connsiteX56" fmla="*/ 66713 w 1090650"/>
                <a:gd name="connsiteY56" fmla="*/ 966787 h 1076325"/>
                <a:gd name="connsiteX57" fmla="*/ 57188 w 1090650"/>
                <a:gd name="connsiteY57" fmla="*/ 995362 h 1076325"/>
                <a:gd name="connsiteX58" fmla="*/ 38138 w 1090650"/>
                <a:gd name="connsiteY58" fmla="*/ 1023937 h 1076325"/>
                <a:gd name="connsiteX59" fmla="*/ 33375 w 1090650"/>
                <a:gd name="connsiteY59" fmla="*/ 1038225 h 1076325"/>
                <a:gd name="connsiteX60" fmla="*/ 14325 w 1090650"/>
                <a:gd name="connsiteY60" fmla="*/ 1066800 h 1076325"/>
                <a:gd name="connsiteX61" fmla="*/ 38 w 1090650"/>
                <a:gd name="connsiteY61" fmla="*/ 107632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090650" h="1076325">
                  <a:moveTo>
                    <a:pt x="1090650" y="0"/>
                  </a:moveTo>
                  <a:cubicBezTo>
                    <a:pt x="1077001" y="17060"/>
                    <a:pt x="1075003" y="24492"/>
                    <a:pt x="1057313" y="33337"/>
                  </a:cubicBezTo>
                  <a:cubicBezTo>
                    <a:pt x="1052823" y="35582"/>
                    <a:pt x="1047788" y="36512"/>
                    <a:pt x="1043025" y="38100"/>
                  </a:cubicBezTo>
                  <a:cubicBezTo>
                    <a:pt x="1036675" y="42862"/>
                    <a:pt x="1031074" y="48837"/>
                    <a:pt x="1023975" y="52387"/>
                  </a:cubicBezTo>
                  <a:cubicBezTo>
                    <a:pt x="1014995" y="56877"/>
                    <a:pt x="995400" y="61912"/>
                    <a:pt x="995400" y="61912"/>
                  </a:cubicBezTo>
                  <a:cubicBezTo>
                    <a:pt x="990638" y="65087"/>
                    <a:pt x="986232" y="68877"/>
                    <a:pt x="981113" y="71437"/>
                  </a:cubicBezTo>
                  <a:cubicBezTo>
                    <a:pt x="974278" y="74855"/>
                    <a:pt x="953883" y="79435"/>
                    <a:pt x="947775" y="80962"/>
                  </a:cubicBezTo>
                  <a:cubicBezTo>
                    <a:pt x="943013" y="84137"/>
                    <a:pt x="938607" y="87927"/>
                    <a:pt x="933488" y="90487"/>
                  </a:cubicBezTo>
                  <a:cubicBezTo>
                    <a:pt x="928998" y="92732"/>
                    <a:pt x="924027" y="93871"/>
                    <a:pt x="919200" y="95250"/>
                  </a:cubicBezTo>
                  <a:cubicBezTo>
                    <a:pt x="912071" y="97287"/>
                    <a:pt x="893481" y="100966"/>
                    <a:pt x="885863" y="104775"/>
                  </a:cubicBezTo>
                  <a:cubicBezTo>
                    <a:pt x="853165" y="121125"/>
                    <a:pt x="893698" y="109876"/>
                    <a:pt x="847763" y="119062"/>
                  </a:cubicBezTo>
                  <a:cubicBezTo>
                    <a:pt x="841413" y="122237"/>
                    <a:pt x="834877" y="125065"/>
                    <a:pt x="828713" y="128587"/>
                  </a:cubicBezTo>
                  <a:cubicBezTo>
                    <a:pt x="823743" y="131427"/>
                    <a:pt x="819656" y="135787"/>
                    <a:pt x="814425" y="138112"/>
                  </a:cubicBezTo>
                  <a:cubicBezTo>
                    <a:pt x="805250" y="142190"/>
                    <a:pt x="785850" y="147637"/>
                    <a:pt x="785850" y="147637"/>
                  </a:cubicBezTo>
                  <a:cubicBezTo>
                    <a:pt x="781088" y="150812"/>
                    <a:pt x="776682" y="154602"/>
                    <a:pt x="771563" y="157162"/>
                  </a:cubicBezTo>
                  <a:cubicBezTo>
                    <a:pt x="767073" y="159407"/>
                    <a:pt x="761664" y="159487"/>
                    <a:pt x="757275" y="161925"/>
                  </a:cubicBezTo>
                  <a:cubicBezTo>
                    <a:pt x="747268" y="167484"/>
                    <a:pt x="738225" y="174625"/>
                    <a:pt x="728700" y="180975"/>
                  </a:cubicBezTo>
                  <a:lnTo>
                    <a:pt x="714413" y="190500"/>
                  </a:lnTo>
                  <a:cubicBezTo>
                    <a:pt x="711238" y="195262"/>
                    <a:pt x="709357" y="201211"/>
                    <a:pt x="704888" y="204787"/>
                  </a:cubicBezTo>
                  <a:cubicBezTo>
                    <a:pt x="700968" y="207923"/>
                    <a:pt x="695090" y="207305"/>
                    <a:pt x="690600" y="209550"/>
                  </a:cubicBezTo>
                  <a:cubicBezTo>
                    <a:pt x="685481" y="212110"/>
                    <a:pt x="680971" y="215748"/>
                    <a:pt x="676313" y="219075"/>
                  </a:cubicBezTo>
                  <a:cubicBezTo>
                    <a:pt x="654927" y="234350"/>
                    <a:pt x="660285" y="230340"/>
                    <a:pt x="642975" y="247650"/>
                  </a:cubicBezTo>
                  <a:cubicBezTo>
                    <a:pt x="639102" y="259270"/>
                    <a:pt x="637920" y="266993"/>
                    <a:pt x="628688" y="276225"/>
                  </a:cubicBezTo>
                  <a:cubicBezTo>
                    <a:pt x="624641" y="280272"/>
                    <a:pt x="619163" y="282575"/>
                    <a:pt x="614400" y="285750"/>
                  </a:cubicBezTo>
                  <a:cubicBezTo>
                    <a:pt x="611225" y="292100"/>
                    <a:pt x="607672" y="298274"/>
                    <a:pt x="604875" y="304800"/>
                  </a:cubicBezTo>
                  <a:cubicBezTo>
                    <a:pt x="602898" y="309414"/>
                    <a:pt x="602551" y="314699"/>
                    <a:pt x="600113" y="319087"/>
                  </a:cubicBezTo>
                  <a:cubicBezTo>
                    <a:pt x="594554" y="329094"/>
                    <a:pt x="587413" y="338137"/>
                    <a:pt x="581063" y="347662"/>
                  </a:cubicBezTo>
                  <a:lnTo>
                    <a:pt x="562013" y="376237"/>
                  </a:lnTo>
                  <a:cubicBezTo>
                    <a:pt x="558838" y="381000"/>
                    <a:pt x="554298" y="385095"/>
                    <a:pt x="552488" y="390525"/>
                  </a:cubicBezTo>
                  <a:cubicBezTo>
                    <a:pt x="545915" y="410242"/>
                    <a:pt x="550510" y="400635"/>
                    <a:pt x="538200" y="419100"/>
                  </a:cubicBezTo>
                  <a:cubicBezTo>
                    <a:pt x="536613" y="423862"/>
                    <a:pt x="535683" y="428897"/>
                    <a:pt x="533438" y="433387"/>
                  </a:cubicBezTo>
                  <a:cubicBezTo>
                    <a:pt x="530878" y="438507"/>
                    <a:pt x="526168" y="442414"/>
                    <a:pt x="523913" y="447675"/>
                  </a:cubicBezTo>
                  <a:cubicBezTo>
                    <a:pt x="520703" y="455166"/>
                    <a:pt x="516086" y="484312"/>
                    <a:pt x="514388" y="490537"/>
                  </a:cubicBezTo>
                  <a:cubicBezTo>
                    <a:pt x="511746" y="500223"/>
                    <a:pt x="508038" y="509587"/>
                    <a:pt x="504863" y="519112"/>
                  </a:cubicBezTo>
                  <a:lnTo>
                    <a:pt x="500100" y="533400"/>
                  </a:lnTo>
                  <a:cubicBezTo>
                    <a:pt x="498513" y="538162"/>
                    <a:pt x="498122" y="543510"/>
                    <a:pt x="495338" y="547687"/>
                  </a:cubicBezTo>
                  <a:cubicBezTo>
                    <a:pt x="492163" y="552450"/>
                    <a:pt x="488373" y="556855"/>
                    <a:pt x="485813" y="561975"/>
                  </a:cubicBezTo>
                  <a:cubicBezTo>
                    <a:pt x="469609" y="594381"/>
                    <a:pt x="496299" y="555672"/>
                    <a:pt x="471525" y="595312"/>
                  </a:cubicBezTo>
                  <a:cubicBezTo>
                    <a:pt x="466129" y="603945"/>
                    <a:pt x="452752" y="618572"/>
                    <a:pt x="447713" y="628650"/>
                  </a:cubicBezTo>
                  <a:cubicBezTo>
                    <a:pt x="445468" y="633140"/>
                    <a:pt x="445735" y="638760"/>
                    <a:pt x="442950" y="642937"/>
                  </a:cubicBezTo>
                  <a:cubicBezTo>
                    <a:pt x="439214" y="648541"/>
                    <a:pt x="432578" y="651744"/>
                    <a:pt x="428663" y="657225"/>
                  </a:cubicBezTo>
                  <a:cubicBezTo>
                    <a:pt x="424537" y="663002"/>
                    <a:pt x="422901" y="670255"/>
                    <a:pt x="419138" y="676275"/>
                  </a:cubicBezTo>
                  <a:cubicBezTo>
                    <a:pt x="408956" y="692566"/>
                    <a:pt x="403550" y="696625"/>
                    <a:pt x="390563" y="709612"/>
                  </a:cubicBezTo>
                  <a:cubicBezTo>
                    <a:pt x="382744" y="733066"/>
                    <a:pt x="391397" y="716855"/>
                    <a:pt x="371513" y="733425"/>
                  </a:cubicBezTo>
                  <a:cubicBezTo>
                    <a:pt x="366339" y="737737"/>
                    <a:pt x="362541" y="743577"/>
                    <a:pt x="357225" y="747712"/>
                  </a:cubicBezTo>
                  <a:cubicBezTo>
                    <a:pt x="324957" y="772809"/>
                    <a:pt x="337516" y="760335"/>
                    <a:pt x="309600" y="776287"/>
                  </a:cubicBezTo>
                  <a:cubicBezTo>
                    <a:pt x="271810" y="797882"/>
                    <a:pt x="320424" y="771958"/>
                    <a:pt x="281025" y="800100"/>
                  </a:cubicBezTo>
                  <a:cubicBezTo>
                    <a:pt x="270726" y="807457"/>
                    <a:pt x="259348" y="810501"/>
                    <a:pt x="247688" y="814387"/>
                  </a:cubicBezTo>
                  <a:cubicBezTo>
                    <a:pt x="238163" y="820737"/>
                    <a:pt x="229973" y="829817"/>
                    <a:pt x="219113" y="833437"/>
                  </a:cubicBezTo>
                  <a:cubicBezTo>
                    <a:pt x="193965" y="841820"/>
                    <a:pt x="209001" y="835415"/>
                    <a:pt x="176250" y="857250"/>
                  </a:cubicBezTo>
                  <a:lnTo>
                    <a:pt x="161963" y="866775"/>
                  </a:lnTo>
                  <a:cubicBezTo>
                    <a:pt x="157200" y="869950"/>
                    <a:pt x="151722" y="872253"/>
                    <a:pt x="147675" y="876300"/>
                  </a:cubicBezTo>
                  <a:cubicBezTo>
                    <a:pt x="136416" y="887559"/>
                    <a:pt x="128592" y="896730"/>
                    <a:pt x="114338" y="904875"/>
                  </a:cubicBezTo>
                  <a:cubicBezTo>
                    <a:pt x="109979" y="907366"/>
                    <a:pt x="104813" y="908050"/>
                    <a:pt x="100050" y="909637"/>
                  </a:cubicBezTo>
                  <a:cubicBezTo>
                    <a:pt x="96875" y="914400"/>
                    <a:pt x="93085" y="918805"/>
                    <a:pt x="90525" y="923925"/>
                  </a:cubicBezTo>
                  <a:cubicBezTo>
                    <a:pt x="88280" y="928415"/>
                    <a:pt x="88201" y="933824"/>
                    <a:pt x="85763" y="938212"/>
                  </a:cubicBezTo>
                  <a:cubicBezTo>
                    <a:pt x="80204" y="948219"/>
                    <a:pt x="70333" y="955927"/>
                    <a:pt x="66713" y="966787"/>
                  </a:cubicBezTo>
                  <a:cubicBezTo>
                    <a:pt x="63538" y="976312"/>
                    <a:pt x="62757" y="987008"/>
                    <a:pt x="57188" y="995362"/>
                  </a:cubicBezTo>
                  <a:cubicBezTo>
                    <a:pt x="50838" y="1004887"/>
                    <a:pt x="41758" y="1013077"/>
                    <a:pt x="38138" y="1023937"/>
                  </a:cubicBezTo>
                  <a:cubicBezTo>
                    <a:pt x="36550" y="1028700"/>
                    <a:pt x="35813" y="1033836"/>
                    <a:pt x="33375" y="1038225"/>
                  </a:cubicBezTo>
                  <a:cubicBezTo>
                    <a:pt x="27816" y="1048232"/>
                    <a:pt x="25185" y="1063180"/>
                    <a:pt x="14325" y="1066800"/>
                  </a:cubicBezTo>
                  <a:cubicBezTo>
                    <a:pt x="-1468" y="1072064"/>
                    <a:pt x="38" y="1066542"/>
                    <a:pt x="38" y="107632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 86"/>
            <p:cNvSpPr/>
            <p:nvPr/>
          </p:nvSpPr>
          <p:spPr>
            <a:xfrm>
              <a:off x="8167688" y="4210050"/>
              <a:ext cx="333375" cy="1666875"/>
            </a:xfrm>
            <a:custGeom>
              <a:avLst/>
              <a:gdLst>
                <a:gd name="connsiteX0" fmla="*/ 0 w 333375"/>
                <a:gd name="connsiteY0" fmla="*/ 0 h 1666875"/>
                <a:gd name="connsiteX1" fmla="*/ 28575 w 333375"/>
                <a:gd name="connsiteY1" fmla="*/ 38100 h 1666875"/>
                <a:gd name="connsiteX2" fmla="*/ 42862 w 333375"/>
                <a:gd name="connsiteY2" fmla="*/ 57150 h 1666875"/>
                <a:gd name="connsiteX3" fmla="*/ 85725 w 333375"/>
                <a:gd name="connsiteY3" fmla="*/ 95250 h 1666875"/>
                <a:gd name="connsiteX4" fmla="*/ 100012 w 333375"/>
                <a:gd name="connsiteY4" fmla="*/ 100013 h 1666875"/>
                <a:gd name="connsiteX5" fmla="*/ 109537 w 333375"/>
                <a:gd name="connsiteY5" fmla="*/ 114300 h 1666875"/>
                <a:gd name="connsiteX6" fmla="*/ 138112 w 333375"/>
                <a:gd name="connsiteY6" fmla="*/ 128588 h 1666875"/>
                <a:gd name="connsiteX7" fmla="*/ 152400 w 333375"/>
                <a:gd name="connsiteY7" fmla="*/ 142875 h 1666875"/>
                <a:gd name="connsiteX8" fmla="*/ 166687 w 333375"/>
                <a:gd name="connsiteY8" fmla="*/ 152400 h 1666875"/>
                <a:gd name="connsiteX9" fmla="*/ 176212 w 333375"/>
                <a:gd name="connsiteY9" fmla="*/ 166688 h 1666875"/>
                <a:gd name="connsiteX10" fmla="*/ 190500 w 333375"/>
                <a:gd name="connsiteY10" fmla="*/ 180975 h 1666875"/>
                <a:gd name="connsiteX11" fmla="*/ 214312 w 333375"/>
                <a:gd name="connsiteY11" fmla="*/ 214313 h 1666875"/>
                <a:gd name="connsiteX12" fmla="*/ 242887 w 333375"/>
                <a:gd name="connsiteY12" fmla="*/ 247650 h 1666875"/>
                <a:gd name="connsiteX13" fmla="*/ 252412 w 333375"/>
                <a:gd name="connsiteY13" fmla="*/ 295275 h 1666875"/>
                <a:gd name="connsiteX14" fmla="*/ 257175 w 333375"/>
                <a:gd name="connsiteY14" fmla="*/ 309563 h 1666875"/>
                <a:gd name="connsiteX15" fmla="*/ 252412 w 333375"/>
                <a:gd name="connsiteY15" fmla="*/ 361950 h 1666875"/>
                <a:gd name="connsiteX16" fmla="*/ 238125 w 333375"/>
                <a:gd name="connsiteY16" fmla="*/ 376238 h 1666875"/>
                <a:gd name="connsiteX17" fmla="*/ 233362 w 333375"/>
                <a:gd name="connsiteY17" fmla="*/ 400050 h 1666875"/>
                <a:gd name="connsiteX18" fmla="*/ 223837 w 333375"/>
                <a:gd name="connsiteY18" fmla="*/ 428625 h 1666875"/>
                <a:gd name="connsiteX19" fmla="*/ 219075 w 333375"/>
                <a:gd name="connsiteY19" fmla="*/ 442913 h 1666875"/>
                <a:gd name="connsiteX20" fmla="*/ 214312 w 333375"/>
                <a:gd name="connsiteY20" fmla="*/ 461963 h 1666875"/>
                <a:gd name="connsiteX21" fmla="*/ 200025 w 333375"/>
                <a:gd name="connsiteY21" fmla="*/ 471488 h 1666875"/>
                <a:gd name="connsiteX22" fmla="*/ 190500 w 333375"/>
                <a:gd name="connsiteY22" fmla="*/ 500063 h 1666875"/>
                <a:gd name="connsiteX23" fmla="*/ 180975 w 333375"/>
                <a:gd name="connsiteY23" fmla="*/ 538163 h 1666875"/>
                <a:gd name="connsiteX24" fmla="*/ 185737 w 333375"/>
                <a:gd name="connsiteY24" fmla="*/ 747713 h 1666875"/>
                <a:gd name="connsiteX25" fmla="*/ 195262 w 333375"/>
                <a:gd name="connsiteY25" fmla="*/ 762000 h 1666875"/>
                <a:gd name="connsiteX26" fmla="*/ 209550 w 333375"/>
                <a:gd name="connsiteY26" fmla="*/ 800100 h 1666875"/>
                <a:gd name="connsiteX27" fmla="*/ 223837 w 333375"/>
                <a:gd name="connsiteY27" fmla="*/ 814388 h 1666875"/>
                <a:gd name="connsiteX28" fmla="*/ 233362 w 333375"/>
                <a:gd name="connsiteY28" fmla="*/ 828675 h 1666875"/>
                <a:gd name="connsiteX29" fmla="*/ 257175 w 333375"/>
                <a:gd name="connsiteY29" fmla="*/ 857250 h 1666875"/>
                <a:gd name="connsiteX30" fmla="*/ 261937 w 333375"/>
                <a:gd name="connsiteY30" fmla="*/ 871538 h 1666875"/>
                <a:gd name="connsiteX31" fmla="*/ 285750 w 333375"/>
                <a:gd name="connsiteY31" fmla="*/ 900113 h 1666875"/>
                <a:gd name="connsiteX32" fmla="*/ 300037 w 333375"/>
                <a:gd name="connsiteY32" fmla="*/ 928688 h 1666875"/>
                <a:gd name="connsiteX33" fmla="*/ 314325 w 333375"/>
                <a:gd name="connsiteY33" fmla="*/ 957263 h 1666875"/>
                <a:gd name="connsiteX34" fmla="*/ 323850 w 333375"/>
                <a:gd name="connsiteY34" fmla="*/ 985838 h 1666875"/>
                <a:gd name="connsiteX35" fmla="*/ 333375 w 333375"/>
                <a:gd name="connsiteY35" fmla="*/ 1023938 h 1666875"/>
                <a:gd name="connsiteX36" fmla="*/ 328612 w 333375"/>
                <a:gd name="connsiteY36" fmla="*/ 1119188 h 1666875"/>
                <a:gd name="connsiteX37" fmla="*/ 319087 w 333375"/>
                <a:gd name="connsiteY37" fmla="*/ 1147763 h 1666875"/>
                <a:gd name="connsiteX38" fmla="*/ 304800 w 333375"/>
                <a:gd name="connsiteY38" fmla="*/ 1162050 h 1666875"/>
                <a:gd name="connsiteX39" fmla="*/ 290512 w 333375"/>
                <a:gd name="connsiteY39" fmla="*/ 1190625 h 1666875"/>
                <a:gd name="connsiteX40" fmla="*/ 285750 w 333375"/>
                <a:gd name="connsiteY40" fmla="*/ 1204913 h 1666875"/>
                <a:gd name="connsiteX41" fmla="*/ 266700 w 333375"/>
                <a:gd name="connsiteY41" fmla="*/ 1238250 h 1666875"/>
                <a:gd name="connsiteX42" fmla="*/ 242887 w 333375"/>
                <a:gd name="connsiteY42" fmla="*/ 1281113 h 1666875"/>
                <a:gd name="connsiteX43" fmla="*/ 233362 w 333375"/>
                <a:gd name="connsiteY43" fmla="*/ 1314450 h 1666875"/>
                <a:gd name="connsiteX44" fmla="*/ 223837 w 333375"/>
                <a:gd name="connsiteY44" fmla="*/ 1343025 h 1666875"/>
                <a:gd name="connsiteX45" fmla="*/ 219075 w 333375"/>
                <a:gd name="connsiteY45" fmla="*/ 1366838 h 1666875"/>
                <a:gd name="connsiteX46" fmla="*/ 209550 w 333375"/>
                <a:gd name="connsiteY46" fmla="*/ 1395413 h 1666875"/>
                <a:gd name="connsiteX47" fmla="*/ 214312 w 333375"/>
                <a:gd name="connsiteY47" fmla="*/ 1524000 h 1666875"/>
                <a:gd name="connsiteX48" fmla="*/ 223837 w 333375"/>
                <a:gd name="connsiteY48" fmla="*/ 1552575 h 1666875"/>
                <a:gd name="connsiteX49" fmla="*/ 228600 w 333375"/>
                <a:gd name="connsiteY49" fmla="*/ 1571625 h 1666875"/>
                <a:gd name="connsiteX50" fmla="*/ 242887 w 333375"/>
                <a:gd name="connsiteY50" fmla="*/ 1585913 h 1666875"/>
                <a:gd name="connsiteX51" fmla="*/ 252412 w 333375"/>
                <a:gd name="connsiteY51" fmla="*/ 1600200 h 1666875"/>
                <a:gd name="connsiteX52" fmla="*/ 266700 w 333375"/>
                <a:gd name="connsiteY52" fmla="*/ 1652588 h 1666875"/>
                <a:gd name="connsiteX53" fmla="*/ 285750 w 333375"/>
                <a:gd name="connsiteY53" fmla="*/ 1666875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33375" h="1666875">
                  <a:moveTo>
                    <a:pt x="0" y="0"/>
                  </a:moveTo>
                  <a:cubicBezTo>
                    <a:pt x="27297" y="45498"/>
                    <a:pt x="796" y="5692"/>
                    <a:pt x="28575" y="38100"/>
                  </a:cubicBezTo>
                  <a:cubicBezTo>
                    <a:pt x="33741" y="44126"/>
                    <a:pt x="37552" y="51250"/>
                    <a:pt x="42862" y="57150"/>
                  </a:cubicBezTo>
                  <a:cubicBezTo>
                    <a:pt x="53192" y="68628"/>
                    <a:pt x="69701" y="87238"/>
                    <a:pt x="85725" y="95250"/>
                  </a:cubicBezTo>
                  <a:cubicBezTo>
                    <a:pt x="90215" y="97495"/>
                    <a:pt x="95250" y="98425"/>
                    <a:pt x="100012" y="100013"/>
                  </a:cubicBezTo>
                  <a:cubicBezTo>
                    <a:pt x="103187" y="104775"/>
                    <a:pt x="105490" y="110253"/>
                    <a:pt x="109537" y="114300"/>
                  </a:cubicBezTo>
                  <a:cubicBezTo>
                    <a:pt x="118769" y="123531"/>
                    <a:pt x="126493" y="124714"/>
                    <a:pt x="138112" y="128588"/>
                  </a:cubicBezTo>
                  <a:cubicBezTo>
                    <a:pt x="142875" y="133350"/>
                    <a:pt x="147226" y="138563"/>
                    <a:pt x="152400" y="142875"/>
                  </a:cubicBezTo>
                  <a:cubicBezTo>
                    <a:pt x="156797" y="146539"/>
                    <a:pt x="162640" y="148353"/>
                    <a:pt x="166687" y="152400"/>
                  </a:cubicBezTo>
                  <a:cubicBezTo>
                    <a:pt x="170734" y="156448"/>
                    <a:pt x="172548" y="162291"/>
                    <a:pt x="176212" y="166688"/>
                  </a:cubicBezTo>
                  <a:cubicBezTo>
                    <a:pt x="180524" y="171862"/>
                    <a:pt x="185737" y="176213"/>
                    <a:pt x="190500" y="180975"/>
                  </a:cubicBezTo>
                  <a:cubicBezTo>
                    <a:pt x="208124" y="216223"/>
                    <a:pt x="190179" y="185353"/>
                    <a:pt x="214312" y="214313"/>
                  </a:cubicBezTo>
                  <a:cubicBezTo>
                    <a:pt x="250570" y="257823"/>
                    <a:pt x="185663" y="190426"/>
                    <a:pt x="242887" y="247650"/>
                  </a:cubicBezTo>
                  <a:cubicBezTo>
                    <a:pt x="253648" y="279930"/>
                    <a:pt x="241467" y="240550"/>
                    <a:pt x="252412" y="295275"/>
                  </a:cubicBezTo>
                  <a:cubicBezTo>
                    <a:pt x="253397" y="300198"/>
                    <a:pt x="255587" y="304800"/>
                    <a:pt x="257175" y="309563"/>
                  </a:cubicBezTo>
                  <a:cubicBezTo>
                    <a:pt x="255587" y="327025"/>
                    <a:pt x="257229" y="345090"/>
                    <a:pt x="252412" y="361950"/>
                  </a:cubicBezTo>
                  <a:cubicBezTo>
                    <a:pt x="250562" y="368426"/>
                    <a:pt x="241137" y="370214"/>
                    <a:pt x="238125" y="376238"/>
                  </a:cubicBezTo>
                  <a:cubicBezTo>
                    <a:pt x="234505" y="383478"/>
                    <a:pt x="235492" y="392241"/>
                    <a:pt x="233362" y="400050"/>
                  </a:cubicBezTo>
                  <a:cubicBezTo>
                    <a:pt x="230720" y="409736"/>
                    <a:pt x="227012" y="419100"/>
                    <a:pt x="223837" y="428625"/>
                  </a:cubicBezTo>
                  <a:cubicBezTo>
                    <a:pt x="222250" y="433388"/>
                    <a:pt x="220293" y="438043"/>
                    <a:pt x="219075" y="442913"/>
                  </a:cubicBezTo>
                  <a:cubicBezTo>
                    <a:pt x="217487" y="449263"/>
                    <a:pt x="217943" y="456517"/>
                    <a:pt x="214312" y="461963"/>
                  </a:cubicBezTo>
                  <a:cubicBezTo>
                    <a:pt x="211137" y="466725"/>
                    <a:pt x="204787" y="468313"/>
                    <a:pt x="200025" y="471488"/>
                  </a:cubicBezTo>
                  <a:cubicBezTo>
                    <a:pt x="196850" y="481013"/>
                    <a:pt x="192469" y="490218"/>
                    <a:pt x="190500" y="500063"/>
                  </a:cubicBezTo>
                  <a:cubicBezTo>
                    <a:pt x="184752" y="528798"/>
                    <a:pt x="188296" y="516196"/>
                    <a:pt x="180975" y="538163"/>
                  </a:cubicBezTo>
                  <a:cubicBezTo>
                    <a:pt x="172786" y="628230"/>
                    <a:pt x="171181" y="616712"/>
                    <a:pt x="185737" y="747713"/>
                  </a:cubicBezTo>
                  <a:cubicBezTo>
                    <a:pt x="186369" y="753402"/>
                    <a:pt x="192087" y="757238"/>
                    <a:pt x="195262" y="762000"/>
                  </a:cubicBezTo>
                  <a:cubicBezTo>
                    <a:pt x="199097" y="777340"/>
                    <a:pt x="199972" y="786690"/>
                    <a:pt x="209550" y="800100"/>
                  </a:cubicBezTo>
                  <a:cubicBezTo>
                    <a:pt x="213465" y="805581"/>
                    <a:pt x="219525" y="809214"/>
                    <a:pt x="223837" y="814388"/>
                  </a:cubicBezTo>
                  <a:cubicBezTo>
                    <a:pt x="227501" y="818785"/>
                    <a:pt x="229698" y="824278"/>
                    <a:pt x="233362" y="828675"/>
                  </a:cubicBezTo>
                  <a:cubicBezTo>
                    <a:pt x="263920" y="865344"/>
                    <a:pt x="233527" y="821779"/>
                    <a:pt x="257175" y="857250"/>
                  </a:cubicBezTo>
                  <a:cubicBezTo>
                    <a:pt x="258762" y="862013"/>
                    <a:pt x="259692" y="867048"/>
                    <a:pt x="261937" y="871538"/>
                  </a:cubicBezTo>
                  <a:cubicBezTo>
                    <a:pt x="268566" y="884797"/>
                    <a:pt x="275219" y="889582"/>
                    <a:pt x="285750" y="900113"/>
                  </a:cubicBezTo>
                  <a:cubicBezTo>
                    <a:pt x="297717" y="936016"/>
                    <a:pt x="281576" y="891767"/>
                    <a:pt x="300037" y="928688"/>
                  </a:cubicBezTo>
                  <a:cubicBezTo>
                    <a:pt x="319756" y="968124"/>
                    <a:pt x="287027" y="916314"/>
                    <a:pt x="314325" y="957263"/>
                  </a:cubicBezTo>
                  <a:cubicBezTo>
                    <a:pt x="317500" y="966788"/>
                    <a:pt x="321415" y="976098"/>
                    <a:pt x="323850" y="985838"/>
                  </a:cubicBezTo>
                  <a:lnTo>
                    <a:pt x="333375" y="1023938"/>
                  </a:lnTo>
                  <a:cubicBezTo>
                    <a:pt x="331787" y="1055688"/>
                    <a:pt x="332256" y="1087608"/>
                    <a:pt x="328612" y="1119188"/>
                  </a:cubicBezTo>
                  <a:cubicBezTo>
                    <a:pt x="327461" y="1129162"/>
                    <a:pt x="326187" y="1140663"/>
                    <a:pt x="319087" y="1147763"/>
                  </a:cubicBezTo>
                  <a:lnTo>
                    <a:pt x="304800" y="1162050"/>
                  </a:lnTo>
                  <a:cubicBezTo>
                    <a:pt x="292825" y="1197971"/>
                    <a:pt x="308980" y="1153688"/>
                    <a:pt x="290512" y="1190625"/>
                  </a:cubicBezTo>
                  <a:cubicBezTo>
                    <a:pt x="288267" y="1195115"/>
                    <a:pt x="287995" y="1200423"/>
                    <a:pt x="285750" y="1204913"/>
                  </a:cubicBezTo>
                  <a:cubicBezTo>
                    <a:pt x="268563" y="1239289"/>
                    <a:pt x="283404" y="1196490"/>
                    <a:pt x="266700" y="1238250"/>
                  </a:cubicBezTo>
                  <a:cubicBezTo>
                    <a:pt x="251160" y="1277100"/>
                    <a:pt x="266881" y="1257119"/>
                    <a:pt x="242887" y="1281113"/>
                  </a:cubicBezTo>
                  <a:cubicBezTo>
                    <a:pt x="226877" y="1329146"/>
                    <a:pt x="251310" y="1254625"/>
                    <a:pt x="233362" y="1314450"/>
                  </a:cubicBezTo>
                  <a:cubicBezTo>
                    <a:pt x="230477" y="1324067"/>
                    <a:pt x="225806" y="1333180"/>
                    <a:pt x="223837" y="1343025"/>
                  </a:cubicBezTo>
                  <a:cubicBezTo>
                    <a:pt x="222250" y="1350963"/>
                    <a:pt x="221205" y="1359028"/>
                    <a:pt x="219075" y="1366838"/>
                  </a:cubicBezTo>
                  <a:cubicBezTo>
                    <a:pt x="216433" y="1376524"/>
                    <a:pt x="209550" y="1395413"/>
                    <a:pt x="209550" y="1395413"/>
                  </a:cubicBezTo>
                  <a:cubicBezTo>
                    <a:pt x="211137" y="1438275"/>
                    <a:pt x="210429" y="1481284"/>
                    <a:pt x="214312" y="1524000"/>
                  </a:cubicBezTo>
                  <a:cubicBezTo>
                    <a:pt x="215221" y="1533999"/>
                    <a:pt x="221402" y="1542835"/>
                    <a:pt x="223837" y="1552575"/>
                  </a:cubicBezTo>
                  <a:cubicBezTo>
                    <a:pt x="225425" y="1558925"/>
                    <a:pt x="225353" y="1565942"/>
                    <a:pt x="228600" y="1571625"/>
                  </a:cubicBezTo>
                  <a:cubicBezTo>
                    <a:pt x="231942" y="1577473"/>
                    <a:pt x="238575" y="1580739"/>
                    <a:pt x="242887" y="1585913"/>
                  </a:cubicBezTo>
                  <a:cubicBezTo>
                    <a:pt x="246551" y="1590310"/>
                    <a:pt x="249237" y="1595438"/>
                    <a:pt x="252412" y="1600200"/>
                  </a:cubicBezTo>
                  <a:cubicBezTo>
                    <a:pt x="254270" y="1615066"/>
                    <a:pt x="251692" y="1640581"/>
                    <a:pt x="266700" y="1652588"/>
                  </a:cubicBezTo>
                  <a:cubicBezTo>
                    <a:pt x="291222" y="1672206"/>
                    <a:pt x="273885" y="1643148"/>
                    <a:pt x="285750" y="166687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Freeform 87"/>
            <p:cNvSpPr/>
            <p:nvPr/>
          </p:nvSpPr>
          <p:spPr>
            <a:xfrm>
              <a:off x="7905750" y="4562472"/>
              <a:ext cx="447675" cy="147641"/>
            </a:xfrm>
            <a:custGeom>
              <a:avLst/>
              <a:gdLst>
                <a:gd name="connsiteX0" fmla="*/ 447675 w 447675"/>
                <a:gd name="connsiteY0" fmla="*/ 147641 h 147641"/>
                <a:gd name="connsiteX1" fmla="*/ 366713 w 447675"/>
                <a:gd name="connsiteY1" fmla="*/ 128591 h 147641"/>
                <a:gd name="connsiteX2" fmla="*/ 338138 w 447675"/>
                <a:gd name="connsiteY2" fmla="*/ 119066 h 147641"/>
                <a:gd name="connsiteX3" fmla="*/ 309563 w 447675"/>
                <a:gd name="connsiteY3" fmla="*/ 104778 h 147641"/>
                <a:gd name="connsiteX4" fmla="*/ 295275 w 447675"/>
                <a:gd name="connsiteY4" fmla="*/ 95253 h 147641"/>
                <a:gd name="connsiteX5" fmla="*/ 285750 w 447675"/>
                <a:gd name="connsiteY5" fmla="*/ 80966 h 147641"/>
                <a:gd name="connsiteX6" fmla="*/ 271463 w 447675"/>
                <a:gd name="connsiteY6" fmla="*/ 76203 h 147641"/>
                <a:gd name="connsiteX7" fmla="*/ 257175 w 447675"/>
                <a:gd name="connsiteY7" fmla="*/ 66678 h 147641"/>
                <a:gd name="connsiteX8" fmla="*/ 209550 w 447675"/>
                <a:gd name="connsiteY8" fmla="*/ 38103 h 147641"/>
                <a:gd name="connsiteX9" fmla="*/ 195263 w 447675"/>
                <a:gd name="connsiteY9" fmla="*/ 28578 h 147641"/>
                <a:gd name="connsiteX10" fmla="*/ 176213 w 447675"/>
                <a:gd name="connsiteY10" fmla="*/ 23816 h 147641"/>
                <a:gd name="connsiteX11" fmla="*/ 142875 w 447675"/>
                <a:gd name="connsiteY11" fmla="*/ 4766 h 147641"/>
                <a:gd name="connsiteX12" fmla="*/ 0 w 447675"/>
                <a:gd name="connsiteY12" fmla="*/ 3 h 14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7675" h="147641">
                  <a:moveTo>
                    <a:pt x="447675" y="147641"/>
                  </a:moveTo>
                  <a:cubicBezTo>
                    <a:pt x="333671" y="130102"/>
                    <a:pt x="419765" y="149812"/>
                    <a:pt x="366713" y="128591"/>
                  </a:cubicBezTo>
                  <a:cubicBezTo>
                    <a:pt x="357391" y="124862"/>
                    <a:pt x="338138" y="119066"/>
                    <a:pt x="338138" y="119066"/>
                  </a:cubicBezTo>
                  <a:cubicBezTo>
                    <a:pt x="297189" y="91768"/>
                    <a:pt x="348999" y="124497"/>
                    <a:pt x="309563" y="104778"/>
                  </a:cubicBezTo>
                  <a:cubicBezTo>
                    <a:pt x="304443" y="102218"/>
                    <a:pt x="300038" y="98428"/>
                    <a:pt x="295275" y="95253"/>
                  </a:cubicBezTo>
                  <a:cubicBezTo>
                    <a:pt x="292100" y="90491"/>
                    <a:pt x="290219" y="84542"/>
                    <a:pt x="285750" y="80966"/>
                  </a:cubicBezTo>
                  <a:cubicBezTo>
                    <a:pt x="281830" y="77830"/>
                    <a:pt x="275953" y="78448"/>
                    <a:pt x="271463" y="76203"/>
                  </a:cubicBezTo>
                  <a:cubicBezTo>
                    <a:pt x="266343" y="73643"/>
                    <a:pt x="261833" y="70005"/>
                    <a:pt x="257175" y="66678"/>
                  </a:cubicBezTo>
                  <a:cubicBezTo>
                    <a:pt x="214092" y="35905"/>
                    <a:pt x="266039" y="69487"/>
                    <a:pt x="209550" y="38103"/>
                  </a:cubicBezTo>
                  <a:cubicBezTo>
                    <a:pt x="204547" y="35323"/>
                    <a:pt x="200524" y="30833"/>
                    <a:pt x="195263" y="28578"/>
                  </a:cubicBezTo>
                  <a:cubicBezTo>
                    <a:pt x="189247" y="26000"/>
                    <a:pt x="182563" y="25403"/>
                    <a:pt x="176213" y="23816"/>
                  </a:cubicBezTo>
                  <a:cubicBezTo>
                    <a:pt x="169739" y="19500"/>
                    <a:pt x="150027" y="5506"/>
                    <a:pt x="142875" y="4766"/>
                  </a:cubicBezTo>
                  <a:cubicBezTo>
                    <a:pt x="93767" y="-314"/>
                    <a:pt x="47967" y="3"/>
                    <a:pt x="0" y="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 88"/>
            <p:cNvSpPr/>
            <p:nvPr/>
          </p:nvSpPr>
          <p:spPr>
            <a:xfrm>
              <a:off x="8401050" y="3924300"/>
              <a:ext cx="345885" cy="516167"/>
            </a:xfrm>
            <a:custGeom>
              <a:avLst/>
              <a:gdLst>
                <a:gd name="connsiteX0" fmla="*/ 0 w 345885"/>
                <a:gd name="connsiteY0" fmla="*/ 509588 h 516167"/>
                <a:gd name="connsiteX1" fmla="*/ 100013 w 345885"/>
                <a:gd name="connsiteY1" fmla="*/ 509588 h 516167"/>
                <a:gd name="connsiteX2" fmla="*/ 128588 w 345885"/>
                <a:gd name="connsiteY2" fmla="*/ 500063 h 516167"/>
                <a:gd name="connsiteX3" fmla="*/ 152400 w 345885"/>
                <a:gd name="connsiteY3" fmla="*/ 481013 h 516167"/>
                <a:gd name="connsiteX4" fmla="*/ 176213 w 345885"/>
                <a:gd name="connsiteY4" fmla="*/ 447675 h 516167"/>
                <a:gd name="connsiteX5" fmla="*/ 200025 w 345885"/>
                <a:gd name="connsiteY5" fmla="*/ 419100 h 516167"/>
                <a:gd name="connsiteX6" fmla="*/ 219075 w 345885"/>
                <a:gd name="connsiteY6" fmla="*/ 381000 h 516167"/>
                <a:gd name="connsiteX7" fmla="*/ 238125 w 345885"/>
                <a:gd name="connsiteY7" fmla="*/ 352425 h 516167"/>
                <a:gd name="connsiteX8" fmla="*/ 252413 w 345885"/>
                <a:gd name="connsiteY8" fmla="*/ 300038 h 516167"/>
                <a:gd name="connsiteX9" fmla="*/ 261938 w 345885"/>
                <a:gd name="connsiteY9" fmla="*/ 271463 h 516167"/>
                <a:gd name="connsiteX10" fmla="*/ 276225 w 345885"/>
                <a:gd name="connsiteY10" fmla="*/ 223838 h 516167"/>
                <a:gd name="connsiteX11" fmla="*/ 295275 w 345885"/>
                <a:gd name="connsiteY11" fmla="*/ 195263 h 516167"/>
                <a:gd name="connsiteX12" fmla="*/ 300038 w 345885"/>
                <a:gd name="connsiteY12" fmla="*/ 180975 h 516167"/>
                <a:gd name="connsiteX13" fmla="*/ 323850 w 345885"/>
                <a:gd name="connsiteY13" fmla="*/ 147638 h 516167"/>
                <a:gd name="connsiteX14" fmla="*/ 338138 w 345885"/>
                <a:gd name="connsiteY14" fmla="*/ 138113 h 516167"/>
                <a:gd name="connsiteX15" fmla="*/ 342900 w 345885"/>
                <a:gd name="connsiteY15" fmla="*/ 119063 h 516167"/>
                <a:gd name="connsiteX16" fmla="*/ 333375 w 345885"/>
                <a:gd name="connsiteY16" fmla="*/ 0 h 516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885" h="516167">
                  <a:moveTo>
                    <a:pt x="0" y="509588"/>
                  </a:moveTo>
                  <a:cubicBezTo>
                    <a:pt x="42881" y="518163"/>
                    <a:pt x="34243" y="518556"/>
                    <a:pt x="100013" y="509588"/>
                  </a:cubicBezTo>
                  <a:cubicBezTo>
                    <a:pt x="109961" y="508231"/>
                    <a:pt x="128588" y="500063"/>
                    <a:pt x="128588" y="500063"/>
                  </a:cubicBezTo>
                  <a:cubicBezTo>
                    <a:pt x="157758" y="456307"/>
                    <a:pt x="117896" y="509766"/>
                    <a:pt x="152400" y="481013"/>
                  </a:cubicBezTo>
                  <a:cubicBezTo>
                    <a:pt x="161762" y="473212"/>
                    <a:pt x="168314" y="457154"/>
                    <a:pt x="176213" y="447675"/>
                  </a:cubicBezTo>
                  <a:cubicBezTo>
                    <a:pt x="192127" y="428578"/>
                    <a:pt x="188822" y="439640"/>
                    <a:pt x="200025" y="419100"/>
                  </a:cubicBezTo>
                  <a:cubicBezTo>
                    <a:pt x="206824" y="406635"/>
                    <a:pt x="211199" y="392814"/>
                    <a:pt x="219075" y="381000"/>
                  </a:cubicBezTo>
                  <a:cubicBezTo>
                    <a:pt x="225425" y="371475"/>
                    <a:pt x="234505" y="363285"/>
                    <a:pt x="238125" y="352425"/>
                  </a:cubicBezTo>
                  <a:cubicBezTo>
                    <a:pt x="266909" y="266073"/>
                    <a:pt x="232218" y="374085"/>
                    <a:pt x="252413" y="300038"/>
                  </a:cubicBezTo>
                  <a:cubicBezTo>
                    <a:pt x="255055" y="290352"/>
                    <a:pt x="259503" y="281204"/>
                    <a:pt x="261938" y="271463"/>
                  </a:cubicBezTo>
                  <a:cubicBezTo>
                    <a:pt x="264600" y="260813"/>
                    <a:pt x="271586" y="230797"/>
                    <a:pt x="276225" y="223838"/>
                  </a:cubicBezTo>
                  <a:cubicBezTo>
                    <a:pt x="282575" y="214313"/>
                    <a:pt x="291655" y="206123"/>
                    <a:pt x="295275" y="195263"/>
                  </a:cubicBezTo>
                  <a:cubicBezTo>
                    <a:pt x="296863" y="190500"/>
                    <a:pt x="297793" y="185465"/>
                    <a:pt x="300038" y="180975"/>
                  </a:cubicBezTo>
                  <a:cubicBezTo>
                    <a:pt x="302741" y="175569"/>
                    <a:pt x="321695" y="149793"/>
                    <a:pt x="323850" y="147638"/>
                  </a:cubicBezTo>
                  <a:cubicBezTo>
                    <a:pt x="327897" y="143591"/>
                    <a:pt x="333375" y="141288"/>
                    <a:pt x="338138" y="138113"/>
                  </a:cubicBezTo>
                  <a:cubicBezTo>
                    <a:pt x="339725" y="131763"/>
                    <a:pt x="342900" y="125608"/>
                    <a:pt x="342900" y="119063"/>
                  </a:cubicBezTo>
                  <a:cubicBezTo>
                    <a:pt x="342900" y="15810"/>
                    <a:pt x="354006" y="41258"/>
                    <a:pt x="333375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Freeform 89"/>
            <p:cNvSpPr/>
            <p:nvPr/>
          </p:nvSpPr>
          <p:spPr>
            <a:xfrm>
              <a:off x="8443913" y="4567238"/>
              <a:ext cx="414337" cy="528637"/>
            </a:xfrm>
            <a:custGeom>
              <a:avLst/>
              <a:gdLst>
                <a:gd name="connsiteX0" fmla="*/ 0 w 414337"/>
                <a:gd name="connsiteY0" fmla="*/ 528637 h 528637"/>
                <a:gd name="connsiteX1" fmla="*/ 61912 w 414337"/>
                <a:gd name="connsiteY1" fmla="*/ 523875 h 528637"/>
                <a:gd name="connsiteX2" fmla="*/ 104775 w 414337"/>
                <a:gd name="connsiteY2" fmla="*/ 514350 h 528637"/>
                <a:gd name="connsiteX3" fmla="*/ 133350 w 414337"/>
                <a:gd name="connsiteY3" fmla="*/ 509587 h 528637"/>
                <a:gd name="connsiteX4" fmla="*/ 157162 w 414337"/>
                <a:gd name="connsiteY4" fmla="*/ 490537 h 528637"/>
                <a:gd name="connsiteX5" fmla="*/ 185737 w 414337"/>
                <a:gd name="connsiteY5" fmla="*/ 481012 h 528637"/>
                <a:gd name="connsiteX6" fmla="*/ 204787 w 414337"/>
                <a:gd name="connsiteY6" fmla="*/ 452437 h 528637"/>
                <a:gd name="connsiteX7" fmla="*/ 214312 w 414337"/>
                <a:gd name="connsiteY7" fmla="*/ 433387 h 528637"/>
                <a:gd name="connsiteX8" fmla="*/ 233362 w 414337"/>
                <a:gd name="connsiteY8" fmla="*/ 404812 h 528637"/>
                <a:gd name="connsiteX9" fmla="*/ 242887 w 414337"/>
                <a:gd name="connsiteY9" fmla="*/ 390525 h 528637"/>
                <a:gd name="connsiteX10" fmla="*/ 257175 w 414337"/>
                <a:gd name="connsiteY10" fmla="*/ 357187 h 528637"/>
                <a:gd name="connsiteX11" fmla="*/ 271462 w 414337"/>
                <a:gd name="connsiteY11" fmla="*/ 347662 h 528637"/>
                <a:gd name="connsiteX12" fmla="*/ 280987 w 414337"/>
                <a:gd name="connsiteY12" fmla="*/ 328612 h 528637"/>
                <a:gd name="connsiteX13" fmla="*/ 290512 w 414337"/>
                <a:gd name="connsiteY13" fmla="*/ 314325 h 528637"/>
                <a:gd name="connsiteX14" fmla="*/ 295275 w 414337"/>
                <a:gd name="connsiteY14" fmla="*/ 300037 h 528637"/>
                <a:gd name="connsiteX15" fmla="*/ 309562 w 414337"/>
                <a:gd name="connsiteY15" fmla="*/ 285750 h 528637"/>
                <a:gd name="connsiteX16" fmla="*/ 323850 w 414337"/>
                <a:gd name="connsiteY16" fmla="*/ 266700 h 528637"/>
                <a:gd name="connsiteX17" fmla="*/ 338137 w 414337"/>
                <a:gd name="connsiteY17" fmla="*/ 257175 h 528637"/>
                <a:gd name="connsiteX18" fmla="*/ 357187 w 414337"/>
                <a:gd name="connsiteY18" fmla="*/ 238125 h 528637"/>
                <a:gd name="connsiteX19" fmla="*/ 376237 w 414337"/>
                <a:gd name="connsiteY19" fmla="*/ 228600 h 528637"/>
                <a:gd name="connsiteX20" fmla="*/ 404812 w 414337"/>
                <a:gd name="connsiteY20" fmla="*/ 190500 h 528637"/>
                <a:gd name="connsiteX21" fmla="*/ 409575 w 414337"/>
                <a:gd name="connsiteY21" fmla="*/ 157162 h 528637"/>
                <a:gd name="connsiteX22" fmla="*/ 414337 w 414337"/>
                <a:gd name="connsiteY22" fmla="*/ 133350 h 528637"/>
                <a:gd name="connsiteX23" fmla="*/ 409575 w 414337"/>
                <a:gd name="connsiteY23" fmla="*/ 61912 h 528637"/>
                <a:gd name="connsiteX24" fmla="*/ 404812 w 414337"/>
                <a:gd name="connsiteY24" fmla="*/ 47625 h 528637"/>
                <a:gd name="connsiteX25" fmla="*/ 385762 w 414337"/>
                <a:gd name="connsiteY25" fmla="*/ 19050 h 528637"/>
                <a:gd name="connsiteX26" fmla="*/ 381000 w 414337"/>
                <a:gd name="connsiteY26" fmla="*/ 0 h 52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4337" h="528637">
                  <a:moveTo>
                    <a:pt x="0" y="528637"/>
                  </a:moveTo>
                  <a:cubicBezTo>
                    <a:pt x="20637" y="527050"/>
                    <a:pt x="41327" y="526042"/>
                    <a:pt x="61912" y="523875"/>
                  </a:cubicBezTo>
                  <a:cubicBezTo>
                    <a:pt x="120665" y="517690"/>
                    <a:pt x="68211" y="522475"/>
                    <a:pt x="104775" y="514350"/>
                  </a:cubicBezTo>
                  <a:cubicBezTo>
                    <a:pt x="114201" y="512255"/>
                    <a:pt x="123825" y="511175"/>
                    <a:pt x="133350" y="509587"/>
                  </a:cubicBezTo>
                  <a:cubicBezTo>
                    <a:pt x="141287" y="503237"/>
                    <a:pt x="148238" y="495404"/>
                    <a:pt x="157162" y="490537"/>
                  </a:cubicBezTo>
                  <a:cubicBezTo>
                    <a:pt x="165976" y="485729"/>
                    <a:pt x="185737" y="481012"/>
                    <a:pt x="185737" y="481012"/>
                  </a:cubicBezTo>
                  <a:cubicBezTo>
                    <a:pt x="192087" y="471487"/>
                    <a:pt x="199667" y="462676"/>
                    <a:pt x="204787" y="452437"/>
                  </a:cubicBezTo>
                  <a:cubicBezTo>
                    <a:pt x="207962" y="446087"/>
                    <a:pt x="210659" y="439475"/>
                    <a:pt x="214312" y="433387"/>
                  </a:cubicBezTo>
                  <a:cubicBezTo>
                    <a:pt x="220202" y="423571"/>
                    <a:pt x="227012" y="414337"/>
                    <a:pt x="233362" y="404812"/>
                  </a:cubicBezTo>
                  <a:cubicBezTo>
                    <a:pt x="236537" y="400050"/>
                    <a:pt x="241077" y="395955"/>
                    <a:pt x="242887" y="390525"/>
                  </a:cubicBezTo>
                  <a:cubicBezTo>
                    <a:pt x="246196" y="380600"/>
                    <a:pt x="250637" y="365033"/>
                    <a:pt x="257175" y="357187"/>
                  </a:cubicBezTo>
                  <a:cubicBezTo>
                    <a:pt x="260839" y="352790"/>
                    <a:pt x="266700" y="350837"/>
                    <a:pt x="271462" y="347662"/>
                  </a:cubicBezTo>
                  <a:cubicBezTo>
                    <a:pt x="274637" y="341312"/>
                    <a:pt x="277465" y="334776"/>
                    <a:pt x="280987" y="328612"/>
                  </a:cubicBezTo>
                  <a:cubicBezTo>
                    <a:pt x="283827" y="323642"/>
                    <a:pt x="287952" y="319444"/>
                    <a:pt x="290512" y="314325"/>
                  </a:cubicBezTo>
                  <a:cubicBezTo>
                    <a:pt x="292757" y="309835"/>
                    <a:pt x="292490" y="304214"/>
                    <a:pt x="295275" y="300037"/>
                  </a:cubicBezTo>
                  <a:cubicBezTo>
                    <a:pt x="299011" y="294433"/>
                    <a:pt x="305179" y="290864"/>
                    <a:pt x="309562" y="285750"/>
                  </a:cubicBezTo>
                  <a:cubicBezTo>
                    <a:pt x="314728" y="279723"/>
                    <a:pt x="318237" y="272313"/>
                    <a:pt x="323850" y="266700"/>
                  </a:cubicBezTo>
                  <a:cubicBezTo>
                    <a:pt x="327897" y="262653"/>
                    <a:pt x="333791" y="260900"/>
                    <a:pt x="338137" y="257175"/>
                  </a:cubicBezTo>
                  <a:cubicBezTo>
                    <a:pt x="344955" y="251331"/>
                    <a:pt x="350003" y="243513"/>
                    <a:pt x="357187" y="238125"/>
                  </a:cubicBezTo>
                  <a:cubicBezTo>
                    <a:pt x="362867" y="233865"/>
                    <a:pt x="370460" y="232727"/>
                    <a:pt x="376237" y="228600"/>
                  </a:cubicBezTo>
                  <a:cubicBezTo>
                    <a:pt x="390821" y="218183"/>
                    <a:pt x="395649" y="205772"/>
                    <a:pt x="404812" y="190500"/>
                  </a:cubicBezTo>
                  <a:cubicBezTo>
                    <a:pt x="406400" y="179387"/>
                    <a:pt x="407730" y="168235"/>
                    <a:pt x="409575" y="157162"/>
                  </a:cubicBezTo>
                  <a:cubicBezTo>
                    <a:pt x="410906" y="149178"/>
                    <a:pt x="414337" y="141444"/>
                    <a:pt x="414337" y="133350"/>
                  </a:cubicBezTo>
                  <a:cubicBezTo>
                    <a:pt x="414337" y="109484"/>
                    <a:pt x="412211" y="85632"/>
                    <a:pt x="409575" y="61912"/>
                  </a:cubicBezTo>
                  <a:cubicBezTo>
                    <a:pt x="409021" y="56923"/>
                    <a:pt x="407250" y="52013"/>
                    <a:pt x="404812" y="47625"/>
                  </a:cubicBezTo>
                  <a:cubicBezTo>
                    <a:pt x="399252" y="37618"/>
                    <a:pt x="385762" y="19050"/>
                    <a:pt x="385762" y="19050"/>
                  </a:cubicBezTo>
                  <a:lnTo>
                    <a:pt x="381000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Freeform 90"/>
            <p:cNvSpPr/>
            <p:nvPr/>
          </p:nvSpPr>
          <p:spPr>
            <a:xfrm>
              <a:off x="7662863" y="5500688"/>
              <a:ext cx="390525" cy="238125"/>
            </a:xfrm>
            <a:custGeom>
              <a:avLst/>
              <a:gdLst>
                <a:gd name="connsiteX0" fmla="*/ 390525 w 390525"/>
                <a:gd name="connsiteY0" fmla="*/ 85725 h 238125"/>
                <a:gd name="connsiteX1" fmla="*/ 361950 w 390525"/>
                <a:gd name="connsiteY1" fmla="*/ 90487 h 238125"/>
                <a:gd name="connsiteX2" fmla="*/ 347662 w 390525"/>
                <a:gd name="connsiteY2" fmla="*/ 100012 h 238125"/>
                <a:gd name="connsiteX3" fmla="*/ 319087 w 390525"/>
                <a:gd name="connsiteY3" fmla="*/ 104775 h 238125"/>
                <a:gd name="connsiteX4" fmla="*/ 276225 w 390525"/>
                <a:gd name="connsiteY4" fmla="*/ 128587 h 238125"/>
                <a:gd name="connsiteX5" fmla="*/ 247650 w 390525"/>
                <a:gd name="connsiteY5" fmla="*/ 152400 h 238125"/>
                <a:gd name="connsiteX6" fmla="*/ 233362 w 390525"/>
                <a:gd name="connsiteY6" fmla="*/ 157162 h 238125"/>
                <a:gd name="connsiteX7" fmla="*/ 219075 w 390525"/>
                <a:gd name="connsiteY7" fmla="*/ 176212 h 238125"/>
                <a:gd name="connsiteX8" fmla="*/ 209550 w 390525"/>
                <a:gd name="connsiteY8" fmla="*/ 195262 h 238125"/>
                <a:gd name="connsiteX9" fmla="*/ 195262 w 390525"/>
                <a:gd name="connsiteY9" fmla="*/ 204787 h 238125"/>
                <a:gd name="connsiteX10" fmla="*/ 180975 w 390525"/>
                <a:gd name="connsiteY10" fmla="*/ 219075 h 238125"/>
                <a:gd name="connsiteX11" fmla="*/ 157162 w 390525"/>
                <a:gd name="connsiteY11" fmla="*/ 238125 h 238125"/>
                <a:gd name="connsiteX12" fmla="*/ 128587 w 390525"/>
                <a:gd name="connsiteY12" fmla="*/ 233362 h 238125"/>
                <a:gd name="connsiteX13" fmla="*/ 114300 w 390525"/>
                <a:gd name="connsiteY13" fmla="*/ 228600 h 238125"/>
                <a:gd name="connsiteX14" fmla="*/ 85725 w 390525"/>
                <a:gd name="connsiteY14" fmla="*/ 204787 h 238125"/>
                <a:gd name="connsiteX15" fmla="*/ 66675 w 390525"/>
                <a:gd name="connsiteY15" fmla="*/ 176212 h 238125"/>
                <a:gd name="connsiteX16" fmla="*/ 57150 w 390525"/>
                <a:gd name="connsiteY16" fmla="*/ 161925 h 238125"/>
                <a:gd name="connsiteX17" fmla="*/ 47625 w 390525"/>
                <a:gd name="connsiteY17" fmla="*/ 147637 h 238125"/>
                <a:gd name="connsiteX18" fmla="*/ 42862 w 390525"/>
                <a:gd name="connsiteY18" fmla="*/ 128587 h 238125"/>
                <a:gd name="connsiteX19" fmla="*/ 38100 w 390525"/>
                <a:gd name="connsiteY19" fmla="*/ 114300 h 238125"/>
                <a:gd name="connsiteX20" fmla="*/ 28575 w 390525"/>
                <a:gd name="connsiteY20" fmla="*/ 66675 h 238125"/>
                <a:gd name="connsiteX21" fmla="*/ 23812 w 390525"/>
                <a:gd name="connsiteY21" fmla="*/ 52387 h 238125"/>
                <a:gd name="connsiteX22" fmla="*/ 14287 w 390525"/>
                <a:gd name="connsiteY22" fmla="*/ 38100 h 238125"/>
                <a:gd name="connsiteX23" fmla="*/ 0 w 390525"/>
                <a:gd name="connsiteY23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0525" h="238125">
                  <a:moveTo>
                    <a:pt x="390525" y="85725"/>
                  </a:moveTo>
                  <a:cubicBezTo>
                    <a:pt x="381000" y="87312"/>
                    <a:pt x="371111" y="87434"/>
                    <a:pt x="361950" y="90487"/>
                  </a:cubicBezTo>
                  <a:cubicBezTo>
                    <a:pt x="356520" y="92297"/>
                    <a:pt x="353092" y="98202"/>
                    <a:pt x="347662" y="100012"/>
                  </a:cubicBezTo>
                  <a:cubicBezTo>
                    <a:pt x="338501" y="103066"/>
                    <a:pt x="328612" y="103187"/>
                    <a:pt x="319087" y="104775"/>
                  </a:cubicBezTo>
                  <a:cubicBezTo>
                    <a:pt x="286335" y="126610"/>
                    <a:pt x="301372" y="120205"/>
                    <a:pt x="276225" y="128587"/>
                  </a:cubicBezTo>
                  <a:cubicBezTo>
                    <a:pt x="265694" y="139118"/>
                    <a:pt x="260909" y="145771"/>
                    <a:pt x="247650" y="152400"/>
                  </a:cubicBezTo>
                  <a:cubicBezTo>
                    <a:pt x="243160" y="154645"/>
                    <a:pt x="238125" y="155575"/>
                    <a:pt x="233362" y="157162"/>
                  </a:cubicBezTo>
                  <a:cubicBezTo>
                    <a:pt x="228600" y="163512"/>
                    <a:pt x="223282" y="169481"/>
                    <a:pt x="219075" y="176212"/>
                  </a:cubicBezTo>
                  <a:cubicBezTo>
                    <a:pt x="215312" y="182232"/>
                    <a:pt x="214095" y="189808"/>
                    <a:pt x="209550" y="195262"/>
                  </a:cubicBezTo>
                  <a:cubicBezTo>
                    <a:pt x="205886" y="199659"/>
                    <a:pt x="199659" y="201123"/>
                    <a:pt x="195262" y="204787"/>
                  </a:cubicBezTo>
                  <a:cubicBezTo>
                    <a:pt x="190088" y="209099"/>
                    <a:pt x="185287" y="213901"/>
                    <a:pt x="180975" y="219075"/>
                  </a:cubicBezTo>
                  <a:cubicBezTo>
                    <a:pt x="164405" y="238959"/>
                    <a:pt x="180616" y="230306"/>
                    <a:pt x="157162" y="238125"/>
                  </a:cubicBezTo>
                  <a:cubicBezTo>
                    <a:pt x="147637" y="236537"/>
                    <a:pt x="138013" y="235457"/>
                    <a:pt x="128587" y="233362"/>
                  </a:cubicBezTo>
                  <a:cubicBezTo>
                    <a:pt x="123687" y="232273"/>
                    <a:pt x="118790" y="230845"/>
                    <a:pt x="114300" y="228600"/>
                  </a:cubicBezTo>
                  <a:cubicBezTo>
                    <a:pt x="104292" y="223596"/>
                    <a:pt x="92429" y="213407"/>
                    <a:pt x="85725" y="204787"/>
                  </a:cubicBezTo>
                  <a:cubicBezTo>
                    <a:pt x="78697" y="195751"/>
                    <a:pt x="73025" y="185737"/>
                    <a:pt x="66675" y="176212"/>
                  </a:cubicBezTo>
                  <a:lnTo>
                    <a:pt x="57150" y="161925"/>
                  </a:lnTo>
                  <a:lnTo>
                    <a:pt x="47625" y="147637"/>
                  </a:lnTo>
                  <a:cubicBezTo>
                    <a:pt x="46037" y="141287"/>
                    <a:pt x="44660" y="134881"/>
                    <a:pt x="42862" y="128587"/>
                  </a:cubicBezTo>
                  <a:cubicBezTo>
                    <a:pt x="41483" y="123760"/>
                    <a:pt x="39189" y="119200"/>
                    <a:pt x="38100" y="114300"/>
                  </a:cubicBezTo>
                  <a:cubicBezTo>
                    <a:pt x="28749" y="72221"/>
                    <a:pt x="38059" y="99870"/>
                    <a:pt x="28575" y="66675"/>
                  </a:cubicBezTo>
                  <a:cubicBezTo>
                    <a:pt x="27196" y="61848"/>
                    <a:pt x="26057" y="56877"/>
                    <a:pt x="23812" y="52387"/>
                  </a:cubicBezTo>
                  <a:cubicBezTo>
                    <a:pt x="21252" y="47268"/>
                    <a:pt x="17462" y="42862"/>
                    <a:pt x="14287" y="38100"/>
                  </a:cubicBezTo>
                  <a:cubicBezTo>
                    <a:pt x="3639" y="6157"/>
                    <a:pt x="9252" y="18505"/>
                    <a:pt x="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Freeform 91"/>
            <p:cNvSpPr/>
            <p:nvPr/>
          </p:nvSpPr>
          <p:spPr>
            <a:xfrm>
              <a:off x="7639050" y="4919663"/>
              <a:ext cx="495300" cy="509587"/>
            </a:xfrm>
            <a:custGeom>
              <a:avLst/>
              <a:gdLst>
                <a:gd name="connsiteX0" fmla="*/ 0 w 495300"/>
                <a:gd name="connsiteY0" fmla="*/ 0 h 509587"/>
                <a:gd name="connsiteX1" fmla="*/ 171450 w 495300"/>
                <a:gd name="connsiteY1" fmla="*/ 19050 h 509587"/>
                <a:gd name="connsiteX2" fmla="*/ 190500 w 495300"/>
                <a:gd name="connsiteY2" fmla="*/ 28575 h 509587"/>
                <a:gd name="connsiteX3" fmla="*/ 261938 w 495300"/>
                <a:gd name="connsiteY3" fmla="*/ 42862 h 509587"/>
                <a:gd name="connsiteX4" fmla="*/ 290513 w 495300"/>
                <a:gd name="connsiteY4" fmla="*/ 52387 h 509587"/>
                <a:gd name="connsiteX5" fmla="*/ 319088 w 495300"/>
                <a:gd name="connsiteY5" fmla="*/ 66675 h 509587"/>
                <a:gd name="connsiteX6" fmla="*/ 366713 w 495300"/>
                <a:gd name="connsiteY6" fmla="*/ 100012 h 509587"/>
                <a:gd name="connsiteX7" fmla="*/ 400050 w 495300"/>
                <a:gd name="connsiteY7" fmla="*/ 114300 h 509587"/>
                <a:gd name="connsiteX8" fmla="*/ 423863 w 495300"/>
                <a:gd name="connsiteY8" fmla="*/ 133350 h 509587"/>
                <a:gd name="connsiteX9" fmla="*/ 438150 w 495300"/>
                <a:gd name="connsiteY9" fmla="*/ 147637 h 509587"/>
                <a:gd name="connsiteX10" fmla="*/ 452438 w 495300"/>
                <a:gd name="connsiteY10" fmla="*/ 152400 h 509587"/>
                <a:gd name="connsiteX11" fmla="*/ 461963 w 495300"/>
                <a:gd name="connsiteY11" fmla="*/ 171450 h 509587"/>
                <a:gd name="connsiteX12" fmla="*/ 471488 w 495300"/>
                <a:gd name="connsiteY12" fmla="*/ 185737 h 509587"/>
                <a:gd name="connsiteX13" fmla="*/ 495300 w 495300"/>
                <a:gd name="connsiteY13" fmla="*/ 228600 h 509587"/>
                <a:gd name="connsiteX14" fmla="*/ 490538 w 495300"/>
                <a:gd name="connsiteY14" fmla="*/ 304800 h 509587"/>
                <a:gd name="connsiteX15" fmla="*/ 481013 w 495300"/>
                <a:gd name="connsiteY15" fmla="*/ 323850 h 509587"/>
                <a:gd name="connsiteX16" fmla="*/ 476250 w 495300"/>
                <a:gd name="connsiteY16" fmla="*/ 338137 h 509587"/>
                <a:gd name="connsiteX17" fmla="*/ 452438 w 495300"/>
                <a:gd name="connsiteY17" fmla="*/ 371475 h 509587"/>
                <a:gd name="connsiteX18" fmla="*/ 438150 w 495300"/>
                <a:gd name="connsiteY18" fmla="*/ 381000 h 509587"/>
                <a:gd name="connsiteX19" fmla="*/ 428625 w 495300"/>
                <a:gd name="connsiteY19" fmla="*/ 395287 h 509587"/>
                <a:gd name="connsiteX20" fmla="*/ 423863 w 495300"/>
                <a:gd name="connsiteY20" fmla="*/ 409575 h 509587"/>
                <a:gd name="connsiteX21" fmla="*/ 390525 w 495300"/>
                <a:gd name="connsiteY21" fmla="*/ 457200 h 509587"/>
                <a:gd name="connsiteX22" fmla="*/ 357188 w 495300"/>
                <a:gd name="connsiteY22" fmla="*/ 495300 h 509587"/>
                <a:gd name="connsiteX23" fmla="*/ 347663 w 495300"/>
                <a:gd name="connsiteY23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5300" h="509587">
                  <a:moveTo>
                    <a:pt x="0" y="0"/>
                  </a:moveTo>
                  <a:cubicBezTo>
                    <a:pt x="57227" y="5722"/>
                    <a:pt x="114383" y="11916"/>
                    <a:pt x="171450" y="19050"/>
                  </a:cubicBezTo>
                  <a:cubicBezTo>
                    <a:pt x="177800" y="22225"/>
                    <a:pt x="183714" y="26487"/>
                    <a:pt x="190500" y="28575"/>
                  </a:cubicBezTo>
                  <a:cubicBezTo>
                    <a:pt x="211102" y="34914"/>
                    <a:pt x="239832" y="39178"/>
                    <a:pt x="261938" y="42862"/>
                  </a:cubicBezTo>
                  <a:cubicBezTo>
                    <a:pt x="271463" y="46037"/>
                    <a:pt x="282159" y="46818"/>
                    <a:pt x="290513" y="52387"/>
                  </a:cubicBezTo>
                  <a:cubicBezTo>
                    <a:pt x="308977" y="64697"/>
                    <a:pt x="299370" y="60102"/>
                    <a:pt x="319088" y="66675"/>
                  </a:cubicBezTo>
                  <a:cubicBezTo>
                    <a:pt x="338226" y="81986"/>
                    <a:pt x="345022" y="89167"/>
                    <a:pt x="366713" y="100012"/>
                  </a:cubicBezTo>
                  <a:cubicBezTo>
                    <a:pt x="392107" y="112709"/>
                    <a:pt x="370327" y="94485"/>
                    <a:pt x="400050" y="114300"/>
                  </a:cubicBezTo>
                  <a:cubicBezTo>
                    <a:pt x="408508" y="119939"/>
                    <a:pt x="416213" y="126656"/>
                    <a:pt x="423863" y="133350"/>
                  </a:cubicBezTo>
                  <a:cubicBezTo>
                    <a:pt x="428932" y="137785"/>
                    <a:pt x="432546" y="143901"/>
                    <a:pt x="438150" y="147637"/>
                  </a:cubicBezTo>
                  <a:cubicBezTo>
                    <a:pt x="442327" y="150422"/>
                    <a:pt x="447675" y="150812"/>
                    <a:pt x="452438" y="152400"/>
                  </a:cubicBezTo>
                  <a:cubicBezTo>
                    <a:pt x="455613" y="158750"/>
                    <a:pt x="458441" y="165286"/>
                    <a:pt x="461963" y="171450"/>
                  </a:cubicBezTo>
                  <a:cubicBezTo>
                    <a:pt x="464803" y="176420"/>
                    <a:pt x="469163" y="180507"/>
                    <a:pt x="471488" y="185737"/>
                  </a:cubicBezTo>
                  <a:cubicBezTo>
                    <a:pt x="490137" y="227696"/>
                    <a:pt x="469222" y="202520"/>
                    <a:pt x="495300" y="228600"/>
                  </a:cubicBezTo>
                  <a:cubicBezTo>
                    <a:pt x="493713" y="254000"/>
                    <a:pt x="494313" y="279632"/>
                    <a:pt x="490538" y="304800"/>
                  </a:cubicBezTo>
                  <a:cubicBezTo>
                    <a:pt x="489485" y="311821"/>
                    <a:pt x="483810" y="317325"/>
                    <a:pt x="481013" y="323850"/>
                  </a:cubicBezTo>
                  <a:cubicBezTo>
                    <a:pt x="479035" y="328464"/>
                    <a:pt x="478495" y="333647"/>
                    <a:pt x="476250" y="338137"/>
                  </a:cubicBezTo>
                  <a:cubicBezTo>
                    <a:pt x="473546" y="343546"/>
                    <a:pt x="454596" y="369317"/>
                    <a:pt x="452438" y="371475"/>
                  </a:cubicBezTo>
                  <a:cubicBezTo>
                    <a:pt x="448391" y="375522"/>
                    <a:pt x="442913" y="377825"/>
                    <a:pt x="438150" y="381000"/>
                  </a:cubicBezTo>
                  <a:cubicBezTo>
                    <a:pt x="434975" y="385762"/>
                    <a:pt x="431185" y="390168"/>
                    <a:pt x="428625" y="395287"/>
                  </a:cubicBezTo>
                  <a:cubicBezTo>
                    <a:pt x="426380" y="399777"/>
                    <a:pt x="426301" y="405187"/>
                    <a:pt x="423863" y="409575"/>
                  </a:cubicBezTo>
                  <a:cubicBezTo>
                    <a:pt x="411528" y="431778"/>
                    <a:pt x="403972" y="437990"/>
                    <a:pt x="390525" y="457200"/>
                  </a:cubicBezTo>
                  <a:cubicBezTo>
                    <a:pt x="366216" y="491927"/>
                    <a:pt x="382042" y="478730"/>
                    <a:pt x="357188" y="495300"/>
                  </a:cubicBezTo>
                  <a:lnTo>
                    <a:pt x="347663" y="509587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8977313" y="3724275"/>
              <a:ext cx="371475" cy="747713"/>
            </a:xfrm>
            <a:custGeom>
              <a:avLst/>
              <a:gdLst>
                <a:gd name="connsiteX0" fmla="*/ 0 w 371475"/>
                <a:gd name="connsiteY0" fmla="*/ 0 h 747713"/>
                <a:gd name="connsiteX1" fmla="*/ 19050 w 371475"/>
                <a:gd name="connsiteY1" fmla="*/ 42863 h 747713"/>
                <a:gd name="connsiteX2" fmla="*/ 28575 w 371475"/>
                <a:gd name="connsiteY2" fmla="*/ 80963 h 747713"/>
                <a:gd name="connsiteX3" fmla="*/ 52387 w 371475"/>
                <a:gd name="connsiteY3" fmla="*/ 104775 h 747713"/>
                <a:gd name="connsiteX4" fmla="*/ 66675 w 371475"/>
                <a:gd name="connsiteY4" fmla="*/ 123825 h 747713"/>
                <a:gd name="connsiteX5" fmla="*/ 80962 w 371475"/>
                <a:gd name="connsiteY5" fmla="*/ 138113 h 747713"/>
                <a:gd name="connsiteX6" fmla="*/ 90487 w 371475"/>
                <a:gd name="connsiteY6" fmla="*/ 152400 h 747713"/>
                <a:gd name="connsiteX7" fmla="*/ 119062 w 371475"/>
                <a:gd name="connsiteY7" fmla="*/ 166688 h 747713"/>
                <a:gd name="connsiteX8" fmla="*/ 161925 w 371475"/>
                <a:gd name="connsiteY8" fmla="*/ 190500 h 747713"/>
                <a:gd name="connsiteX9" fmla="*/ 176212 w 371475"/>
                <a:gd name="connsiteY9" fmla="*/ 204788 h 747713"/>
                <a:gd name="connsiteX10" fmla="*/ 190500 w 371475"/>
                <a:gd name="connsiteY10" fmla="*/ 214313 h 747713"/>
                <a:gd name="connsiteX11" fmla="*/ 214312 w 371475"/>
                <a:gd name="connsiteY11" fmla="*/ 238125 h 747713"/>
                <a:gd name="connsiteX12" fmla="*/ 233362 w 371475"/>
                <a:gd name="connsiteY12" fmla="*/ 266700 h 747713"/>
                <a:gd name="connsiteX13" fmla="*/ 257175 w 371475"/>
                <a:gd name="connsiteY13" fmla="*/ 290513 h 747713"/>
                <a:gd name="connsiteX14" fmla="*/ 280987 w 371475"/>
                <a:gd name="connsiteY14" fmla="*/ 323850 h 747713"/>
                <a:gd name="connsiteX15" fmla="*/ 290512 w 371475"/>
                <a:gd name="connsiteY15" fmla="*/ 338138 h 747713"/>
                <a:gd name="connsiteX16" fmla="*/ 314325 w 371475"/>
                <a:gd name="connsiteY16" fmla="*/ 376238 h 747713"/>
                <a:gd name="connsiteX17" fmla="*/ 328612 w 371475"/>
                <a:gd name="connsiteY17" fmla="*/ 414338 h 747713"/>
                <a:gd name="connsiteX18" fmla="*/ 338137 w 371475"/>
                <a:gd name="connsiteY18" fmla="*/ 442913 h 747713"/>
                <a:gd name="connsiteX19" fmla="*/ 342900 w 371475"/>
                <a:gd name="connsiteY19" fmla="*/ 457200 h 747713"/>
                <a:gd name="connsiteX20" fmla="*/ 352425 w 371475"/>
                <a:gd name="connsiteY20" fmla="*/ 500063 h 747713"/>
                <a:gd name="connsiteX21" fmla="*/ 361950 w 371475"/>
                <a:gd name="connsiteY21" fmla="*/ 576263 h 747713"/>
                <a:gd name="connsiteX22" fmla="*/ 371475 w 371475"/>
                <a:gd name="connsiteY22" fmla="*/ 604838 h 747713"/>
                <a:gd name="connsiteX23" fmla="*/ 371475 w 371475"/>
                <a:gd name="connsiteY23" fmla="*/ 747713 h 74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1475" h="747713">
                  <a:moveTo>
                    <a:pt x="0" y="0"/>
                  </a:moveTo>
                  <a:cubicBezTo>
                    <a:pt x="12825" y="64134"/>
                    <a:pt x="-6475" y="-14568"/>
                    <a:pt x="19050" y="42863"/>
                  </a:cubicBezTo>
                  <a:cubicBezTo>
                    <a:pt x="40794" y="91786"/>
                    <a:pt x="11330" y="46475"/>
                    <a:pt x="28575" y="80963"/>
                  </a:cubicBezTo>
                  <a:cubicBezTo>
                    <a:pt x="41275" y="106361"/>
                    <a:pt x="33338" y="85726"/>
                    <a:pt x="52387" y="104775"/>
                  </a:cubicBezTo>
                  <a:cubicBezTo>
                    <a:pt x="58000" y="110388"/>
                    <a:pt x="61509" y="117798"/>
                    <a:pt x="66675" y="123825"/>
                  </a:cubicBezTo>
                  <a:cubicBezTo>
                    <a:pt x="71058" y="128939"/>
                    <a:pt x="76650" y="132939"/>
                    <a:pt x="80962" y="138113"/>
                  </a:cubicBezTo>
                  <a:cubicBezTo>
                    <a:pt x="84626" y="142510"/>
                    <a:pt x="86440" y="148353"/>
                    <a:pt x="90487" y="152400"/>
                  </a:cubicBezTo>
                  <a:cubicBezTo>
                    <a:pt x="106343" y="168256"/>
                    <a:pt x="101633" y="157005"/>
                    <a:pt x="119062" y="166688"/>
                  </a:cubicBezTo>
                  <a:cubicBezTo>
                    <a:pt x="168183" y="193978"/>
                    <a:pt x="129598" y="179726"/>
                    <a:pt x="161925" y="190500"/>
                  </a:cubicBezTo>
                  <a:cubicBezTo>
                    <a:pt x="166687" y="195263"/>
                    <a:pt x="171038" y="200476"/>
                    <a:pt x="176212" y="204788"/>
                  </a:cubicBezTo>
                  <a:cubicBezTo>
                    <a:pt x="180609" y="208452"/>
                    <a:pt x="186836" y="209916"/>
                    <a:pt x="190500" y="214313"/>
                  </a:cubicBezTo>
                  <a:cubicBezTo>
                    <a:pt x="213135" y="241474"/>
                    <a:pt x="185607" y="228557"/>
                    <a:pt x="214312" y="238125"/>
                  </a:cubicBezTo>
                  <a:cubicBezTo>
                    <a:pt x="222683" y="263235"/>
                    <a:pt x="213543" y="242916"/>
                    <a:pt x="233362" y="266700"/>
                  </a:cubicBezTo>
                  <a:cubicBezTo>
                    <a:pt x="253206" y="290513"/>
                    <a:pt x="230981" y="273051"/>
                    <a:pt x="257175" y="290513"/>
                  </a:cubicBezTo>
                  <a:cubicBezTo>
                    <a:pt x="279631" y="324196"/>
                    <a:pt x="251439" y="282481"/>
                    <a:pt x="280987" y="323850"/>
                  </a:cubicBezTo>
                  <a:cubicBezTo>
                    <a:pt x="284314" y="328508"/>
                    <a:pt x="287952" y="333018"/>
                    <a:pt x="290512" y="338138"/>
                  </a:cubicBezTo>
                  <a:cubicBezTo>
                    <a:pt x="308551" y="374216"/>
                    <a:pt x="289255" y="351168"/>
                    <a:pt x="314325" y="376238"/>
                  </a:cubicBezTo>
                  <a:cubicBezTo>
                    <a:pt x="325614" y="432686"/>
                    <a:pt x="310776" y="374205"/>
                    <a:pt x="328612" y="414338"/>
                  </a:cubicBezTo>
                  <a:cubicBezTo>
                    <a:pt x="332690" y="423513"/>
                    <a:pt x="334962" y="433388"/>
                    <a:pt x="338137" y="442913"/>
                  </a:cubicBezTo>
                  <a:cubicBezTo>
                    <a:pt x="339725" y="447675"/>
                    <a:pt x="341683" y="452330"/>
                    <a:pt x="342900" y="457200"/>
                  </a:cubicBezTo>
                  <a:cubicBezTo>
                    <a:pt x="349625" y="484103"/>
                    <a:pt x="346378" y="469832"/>
                    <a:pt x="352425" y="500063"/>
                  </a:cubicBezTo>
                  <a:cubicBezTo>
                    <a:pt x="354691" y="524990"/>
                    <a:pt x="355239" y="551655"/>
                    <a:pt x="361950" y="576263"/>
                  </a:cubicBezTo>
                  <a:cubicBezTo>
                    <a:pt x="364592" y="585949"/>
                    <a:pt x="371475" y="594798"/>
                    <a:pt x="371475" y="604838"/>
                  </a:cubicBezTo>
                  <a:lnTo>
                    <a:pt x="371475" y="747713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Freeform 93"/>
            <p:cNvSpPr/>
            <p:nvPr/>
          </p:nvSpPr>
          <p:spPr>
            <a:xfrm>
              <a:off x="9691688" y="3981450"/>
              <a:ext cx="148219" cy="866775"/>
            </a:xfrm>
            <a:custGeom>
              <a:avLst/>
              <a:gdLst>
                <a:gd name="connsiteX0" fmla="*/ 147637 w 148219"/>
                <a:gd name="connsiteY0" fmla="*/ 0 h 866775"/>
                <a:gd name="connsiteX1" fmla="*/ 142875 w 148219"/>
                <a:gd name="connsiteY1" fmla="*/ 142875 h 866775"/>
                <a:gd name="connsiteX2" fmla="*/ 119062 w 148219"/>
                <a:gd name="connsiteY2" fmla="*/ 166688 h 866775"/>
                <a:gd name="connsiteX3" fmla="*/ 90487 w 148219"/>
                <a:gd name="connsiteY3" fmla="*/ 190500 h 866775"/>
                <a:gd name="connsiteX4" fmla="*/ 80962 w 148219"/>
                <a:gd name="connsiteY4" fmla="*/ 204788 h 866775"/>
                <a:gd name="connsiteX5" fmla="*/ 52387 w 148219"/>
                <a:gd name="connsiteY5" fmla="*/ 223838 h 866775"/>
                <a:gd name="connsiteX6" fmla="*/ 38100 w 148219"/>
                <a:gd name="connsiteY6" fmla="*/ 238125 h 866775"/>
                <a:gd name="connsiteX7" fmla="*/ 33337 w 148219"/>
                <a:gd name="connsiteY7" fmla="*/ 252413 h 866775"/>
                <a:gd name="connsiteX8" fmla="*/ 14287 w 148219"/>
                <a:gd name="connsiteY8" fmla="*/ 280988 h 866775"/>
                <a:gd name="connsiteX9" fmla="*/ 0 w 148219"/>
                <a:gd name="connsiteY9" fmla="*/ 347663 h 866775"/>
                <a:gd name="connsiteX10" fmla="*/ 9525 w 148219"/>
                <a:gd name="connsiteY10" fmla="*/ 442913 h 866775"/>
                <a:gd name="connsiteX11" fmla="*/ 19050 w 148219"/>
                <a:gd name="connsiteY11" fmla="*/ 471488 h 866775"/>
                <a:gd name="connsiteX12" fmla="*/ 33337 w 148219"/>
                <a:gd name="connsiteY12" fmla="*/ 519113 h 866775"/>
                <a:gd name="connsiteX13" fmla="*/ 57150 w 148219"/>
                <a:gd name="connsiteY13" fmla="*/ 561975 h 866775"/>
                <a:gd name="connsiteX14" fmla="*/ 66675 w 148219"/>
                <a:gd name="connsiteY14" fmla="*/ 576263 h 866775"/>
                <a:gd name="connsiteX15" fmla="*/ 80962 w 148219"/>
                <a:gd name="connsiteY15" fmla="*/ 604838 h 866775"/>
                <a:gd name="connsiteX16" fmla="*/ 90487 w 148219"/>
                <a:gd name="connsiteY16" fmla="*/ 633413 h 866775"/>
                <a:gd name="connsiteX17" fmla="*/ 95250 w 148219"/>
                <a:gd name="connsiteY17" fmla="*/ 647700 h 866775"/>
                <a:gd name="connsiteX18" fmla="*/ 109537 w 148219"/>
                <a:gd name="connsiteY18" fmla="*/ 657225 h 866775"/>
                <a:gd name="connsiteX19" fmla="*/ 119062 w 148219"/>
                <a:gd name="connsiteY19" fmla="*/ 685800 h 866775"/>
                <a:gd name="connsiteX20" fmla="*/ 123825 w 148219"/>
                <a:gd name="connsiteY20" fmla="*/ 700088 h 866775"/>
                <a:gd name="connsiteX21" fmla="*/ 133350 w 148219"/>
                <a:gd name="connsiteY21" fmla="*/ 714375 h 866775"/>
                <a:gd name="connsiteX22" fmla="*/ 142875 w 148219"/>
                <a:gd name="connsiteY22" fmla="*/ 757238 h 866775"/>
                <a:gd name="connsiteX23" fmla="*/ 147637 w 148219"/>
                <a:gd name="connsiteY23" fmla="*/ 776288 h 866775"/>
                <a:gd name="connsiteX24" fmla="*/ 147637 w 148219"/>
                <a:gd name="connsiteY24" fmla="*/ 866775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8219" h="866775">
                  <a:moveTo>
                    <a:pt x="147637" y="0"/>
                  </a:moveTo>
                  <a:cubicBezTo>
                    <a:pt x="146050" y="47625"/>
                    <a:pt x="147189" y="95419"/>
                    <a:pt x="142875" y="142875"/>
                  </a:cubicBezTo>
                  <a:cubicBezTo>
                    <a:pt x="141730" y="155472"/>
                    <a:pt x="126558" y="160442"/>
                    <a:pt x="119062" y="166688"/>
                  </a:cubicBezTo>
                  <a:cubicBezTo>
                    <a:pt x="82392" y="197246"/>
                    <a:pt x="125962" y="166851"/>
                    <a:pt x="90487" y="190500"/>
                  </a:cubicBezTo>
                  <a:cubicBezTo>
                    <a:pt x="87312" y="195263"/>
                    <a:pt x="85270" y="201019"/>
                    <a:pt x="80962" y="204788"/>
                  </a:cubicBezTo>
                  <a:cubicBezTo>
                    <a:pt x="72347" y="212326"/>
                    <a:pt x="60482" y="215743"/>
                    <a:pt x="52387" y="223838"/>
                  </a:cubicBezTo>
                  <a:lnTo>
                    <a:pt x="38100" y="238125"/>
                  </a:lnTo>
                  <a:cubicBezTo>
                    <a:pt x="36512" y="242888"/>
                    <a:pt x="35775" y="248024"/>
                    <a:pt x="33337" y="252413"/>
                  </a:cubicBezTo>
                  <a:cubicBezTo>
                    <a:pt x="27778" y="262420"/>
                    <a:pt x="14287" y="280988"/>
                    <a:pt x="14287" y="280988"/>
                  </a:cubicBezTo>
                  <a:cubicBezTo>
                    <a:pt x="715" y="321705"/>
                    <a:pt x="6007" y="299600"/>
                    <a:pt x="0" y="347663"/>
                  </a:cubicBezTo>
                  <a:cubicBezTo>
                    <a:pt x="1563" y="369544"/>
                    <a:pt x="2783" y="415947"/>
                    <a:pt x="9525" y="442913"/>
                  </a:cubicBezTo>
                  <a:cubicBezTo>
                    <a:pt x="11960" y="452653"/>
                    <a:pt x="16615" y="461747"/>
                    <a:pt x="19050" y="471488"/>
                  </a:cubicBezTo>
                  <a:cubicBezTo>
                    <a:pt x="26246" y="500274"/>
                    <a:pt x="21744" y="484335"/>
                    <a:pt x="33337" y="519113"/>
                  </a:cubicBezTo>
                  <a:cubicBezTo>
                    <a:pt x="41719" y="544258"/>
                    <a:pt x="35319" y="529228"/>
                    <a:pt x="57150" y="561975"/>
                  </a:cubicBezTo>
                  <a:lnTo>
                    <a:pt x="66675" y="576263"/>
                  </a:lnTo>
                  <a:cubicBezTo>
                    <a:pt x="84039" y="628360"/>
                    <a:pt x="56346" y="549452"/>
                    <a:pt x="80962" y="604838"/>
                  </a:cubicBezTo>
                  <a:cubicBezTo>
                    <a:pt x="85040" y="614013"/>
                    <a:pt x="87312" y="623888"/>
                    <a:pt x="90487" y="633413"/>
                  </a:cubicBezTo>
                  <a:cubicBezTo>
                    <a:pt x="92075" y="638175"/>
                    <a:pt x="91073" y="644915"/>
                    <a:pt x="95250" y="647700"/>
                  </a:cubicBezTo>
                  <a:lnTo>
                    <a:pt x="109537" y="657225"/>
                  </a:lnTo>
                  <a:lnTo>
                    <a:pt x="119062" y="685800"/>
                  </a:lnTo>
                  <a:cubicBezTo>
                    <a:pt x="120650" y="690563"/>
                    <a:pt x="121040" y="695911"/>
                    <a:pt x="123825" y="700088"/>
                  </a:cubicBezTo>
                  <a:lnTo>
                    <a:pt x="133350" y="714375"/>
                  </a:lnTo>
                  <a:cubicBezTo>
                    <a:pt x="142617" y="742181"/>
                    <a:pt x="134494" y="715331"/>
                    <a:pt x="142875" y="757238"/>
                  </a:cubicBezTo>
                  <a:cubicBezTo>
                    <a:pt x="144159" y="763656"/>
                    <a:pt x="147353" y="769749"/>
                    <a:pt x="147637" y="776288"/>
                  </a:cubicBezTo>
                  <a:cubicBezTo>
                    <a:pt x="148947" y="806422"/>
                    <a:pt x="147637" y="836613"/>
                    <a:pt x="147637" y="86677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10248900" y="5210175"/>
              <a:ext cx="171450" cy="509588"/>
            </a:xfrm>
            <a:custGeom>
              <a:avLst/>
              <a:gdLst>
                <a:gd name="connsiteX0" fmla="*/ 0 w 171450"/>
                <a:gd name="connsiteY0" fmla="*/ 509588 h 509588"/>
                <a:gd name="connsiteX1" fmla="*/ 23813 w 171450"/>
                <a:gd name="connsiteY1" fmla="*/ 504825 h 509588"/>
                <a:gd name="connsiteX2" fmla="*/ 66675 w 171450"/>
                <a:gd name="connsiteY2" fmla="*/ 481013 h 509588"/>
                <a:gd name="connsiteX3" fmla="*/ 95250 w 171450"/>
                <a:gd name="connsiteY3" fmla="*/ 452438 h 509588"/>
                <a:gd name="connsiteX4" fmla="*/ 119063 w 171450"/>
                <a:gd name="connsiteY4" fmla="*/ 428625 h 509588"/>
                <a:gd name="connsiteX5" fmla="*/ 142875 w 171450"/>
                <a:gd name="connsiteY5" fmla="*/ 395288 h 509588"/>
                <a:gd name="connsiteX6" fmla="*/ 147638 w 171450"/>
                <a:gd name="connsiteY6" fmla="*/ 381000 h 509588"/>
                <a:gd name="connsiteX7" fmla="*/ 161925 w 171450"/>
                <a:gd name="connsiteY7" fmla="*/ 371475 h 509588"/>
                <a:gd name="connsiteX8" fmla="*/ 166688 w 171450"/>
                <a:gd name="connsiteY8" fmla="*/ 347663 h 509588"/>
                <a:gd name="connsiteX9" fmla="*/ 171450 w 171450"/>
                <a:gd name="connsiteY9" fmla="*/ 328613 h 509588"/>
                <a:gd name="connsiteX10" fmla="*/ 166688 w 171450"/>
                <a:gd name="connsiteY10" fmla="*/ 80963 h 509588"/>
                <a:gd name="connsiteX11" fmla="*/ 157163 w 171450"/>
                <a:gd name="connsiteY11" fmla="*/ 66675 h 509588"/>
                <a:gd name="connsiteX12" fmla="*/ 157163 w 171450"/>
                <a:gd name="connsiteY12" fmla="*/ 0 h 50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509588">
                  <a:moveTo>
                    <a:pt x="0" y="509588"/>
                  </a:moveTo>
                  <a:cubicBezTo>
                    <a:pt x="7938" y="508000"/>
                    <a:pt x="15960" y="506788"/>
                    <a:pt x="23813" y="504825"/>
                  </a:cubicBezTo>
                  <a:cubicBezTo>
                    <a:pt x="39784" y="500832"/>
                    <a:pt x="54850" y="492838"/>
                    <a:pt x="66675" y="481013"/>
                  </a:cubicBezTo>
                  <a:cubicBezTo>
                    <a:pt x="76200" y="471488"/>
                    <a:pt x="87778" y="463646"/>
                    <a:pt x="95250" y="452438"/>
                  </a:cubicBezTo>
                  <a:cubicBezTo>
                    <a:pt x="107950" y="433387"/>
                    <a:pt x="100012" y="441325"/>
                    <a:pt x="119063" y="428625"/>
                  </a:cubicBezTo>
                  <a:cubicBezTo>
                    <a:pt x="122296" y="424314"/>
                    <a:pt x="139394" y="402249"/>
                    <a:pt x="142875" y="395288"/>
                  </a:cubicBezTo>
                  <a:cubicBezTo>
                    <a:pt x="145120" y="390798"/>
                    <a:pt x="144502" y="384920"/>
                    <a:pt x="147638" y="381000"/>
                  </a:cubicBezTo>
                  <a:cubicBezTo>
                    <a:pt x="151214" y="376531"/>
                    <a:pt x="157163" y="374650"/>
                    <a:pt x="161925" y="371475"/>
                  </a:cubicBezTo>
                  <a:cubicBezTo>
                    <a:pt x="163513" y="363538"/>
                    <a:pt x="164932" y="355565"/>
                    <a:pt x="166688" y="347663"/>
                  </a:cubicBezTo>
                  <a:cubicBezTo>
                    <a:pt x="168108" y="341273"/>
                    <a:pt x="171450" y="335158"/>
                    <a:pt x="171450" y="328613"/>
                  </a:cubicBezTo>
                  <a:cubicBezTo>
                    <a:pt x="171450" y="246048"/>
                    <a:pt x="171185" y="163406"/>
                    <a:pt x="166688" y="80963"/>
                  </a:cubicBezTo>
                  <a:cubicBezTo>
                    <a:pt x="166376" y="75248"/>
                    <a:pt x="157832" y="72360"/>
                    <a:pt x="157163" y="66675"/>
                  </a:cubicBezTo>
                  <a:cubicBezTo>
                    <a:pt x="154566" y="44602"/>
                    <a:pt x="157163" y="22225"/>
                    <a:pt x="157163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10258425" y="5729288"/>
              <a:ext cx="304800" cy="309562"/>
            </a:xfrm>
            <a:custGeom>
              <a:avLst/>
              <a:gdLst>
                <a:gd name="connsiteX0" fmla="*/ 0 w 304800"/>
                <a:gd name="connsiteY0" fmla="*/ 0 h 309562"/>
                <a:gd name="connsiteX1" fmla="*/ 28575 w 304800"/>
                <a:gd name="connsiteY1" fmla="*/ 4762 h 309562"/>
                <a:gd name="connsiteX2" fmla="*/ 61913 w 304800"/>
                <a:gd name="connsiteY2" fmla="*/ 28575 h 309562"/>
                <a:gd name="connsiteX3" fmla="*/ 76200 w 304800"/>
                <a:gd name="connsiteY3" fmla="*/ 33337 h 309562"/>
                <a:gd name="connsiteX4" fmla="*/ 90488 w 304800"/>
                <a:gd name="connsiteY4" fmla="*/ 47625 h 309562"/>
                <a:gd name="connsiteX5" fmla="*/ 104775 w 304800"/>
                <a:gd name="connsiteY5" fmla="*/ 57150 h 309562"/>
                <a:gd name="connsiteX6" fmla="*/ 114300 w 304800"/>
                <a:gd name="connsiteY6" fmla="*/ 71437 h 309562"/>
                <a:gd name="connsiteX7" fmla="*/ 142875 w 304800"/>
                <a:gd name="connsiteY7" fmla="*/ 85725 h 309562"/>
                <a:gd name="connsiteX8" fmla="*/ 166688 w 304800"/>
                <a:gd name="connsiteY8" fmla="*/ 109537 h 309562"/>
                <a:gd name="connsiteX9" fmla="*/ 190500 w 304800"/>
                <a:gd name="connsiteY9" fmla="*/ 133350 h 309562"/>
                <a:gd name="connsiteX10" fmla="*/ 214313 w 304800"/>
                <a:gd name="connsiteY10" fmla="*/ 161925 h 309562"/>
                <a:gd name="connsiteX11" fmla="*/ 223838 w 304800"/>
                <a:gd name="connsiteY11" fmla="*/ 180975 h 309562"/>
                <a:gd name="connsiteX12" fmla="*/ 233363 w 304800"/>
                <a:gd name="connsiteY12" fmla="*/ 195262 h 309562"/>
                <a:gd name="connsiteX13" fmla="*/ 247650 w 304800"/>
                <a:gd name="connsiteY13" fmla="*/ 238125 h 309562"/>
                <a:gd name="connsiteX14" fmla="*/ 252413 w 304800"/>
                <a:gd name="connsiteY14" fmla="*/ 252412 h 309562"/>
                <a:gd name="connsiteX15" fmla="*/ 271463 w 304800"/>
                <a:gd name="connsiteY15" fmla="*/ 280987 h 309562"/>
                <a:gd name="connsiteX16" fmla="*/ 290513 w 304800"/>
                <a:gd name="connsiteY16" fmla="*/ 304800 h 309562"/>
                <a:gd name="connsiteX17" fmla="*/ 304800 w 304800"/>
                <a:gd name="connsiteY17" fmla="*/ 309562 h 30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4800" h="309562">
                  <a:moveTo>
                    <a:pt x="0" y="0"/>
                  </a:moveTo>
                  <a:cubicBezTo>
                    <a:pt x="9525" y="1587"/>
                    <a:pt x="19414" y="1709"/>
                    <a:pt x="28575" y="4762"/>
                  </a:cubicBezTo>
                  <a:cubicBezTo>
                    <a:pt x="33001" y="6237"/>
                    <a:pt x="61118" y="28121"/>
                    <a:pt x="61913" y="28575"/>
                  </a:cubicBezTo>
                  <a:cubicBezTo>
                    <a:pt x="66271" y="31066"/>
                    <a:pt x="71438" y="31750"/>
                    <a:pt x="76200" y="33337"/>
                  </a:cubicBezTo>
                  <a:cubicBezTo>
                    <a:pt x="80963" y="38100"/>
                    <a:pt x="85314" y="43313"/>
                    <a:pt x="90488" y="47625"/>
                  </a:cubicBezTo>
                  <a:cubicBezTo>
                    <a:pt x="94885" y="51289"/>
                    <a:pt x="100728" y="53103"/>
                    <a:pt x="104775" y="57150"/>
                  </a:cubicBezTo>
                  <a:cubicBezTo>
                    <a:pt x="108822" y="61197"/>
                    <a:pt x="110253" y="67390"/>
                    <a:pt x="114300" y="71437"/>
                  </a:cubicBezTo>
                  <a:cubicBezTo>
                    <a:pt x="123532" y="80668"/>
                    <a:pt x="131256" y="81851"/>
                    <a:pt x="142875" y="85725"/>
                  </a:cubicBezTo>
                  <a:cubicBezTo>
                    <a:pt x="168277" y="123827"/>
                    <a:pt x="134935" y="77784"/>
                    <a:pt x="166688" y="109537"/>
                  </a:cubicBezTo>
                  <a:cubicBezTo>
                    <a:pt x="198441" y="141290"/>
                    <a:pt x="152398" y="107948"/>
                    <a:pt x="190500" y="133350"/>
                  </a:cubicBezTo>
                  <a:cubicBezTo>
                    <a:pt x="219283" y="190916"/>
                    <a:pt x="180655" y="121536"/>
                    <a:pt x="214313" y="161925"/>
                  </a:cubicBezTo>
                  <a:cubicBezTo>
                    <a:pt x="218858" y="167379"/>
                    <a:pt x="220316" y="174811"/>
                    <a:pt x="223838" y="180975"/>
                  </a:cubicBezTo>
                  <a:cubicBezTo>
                    <a:pt x="226678" y="185945"/>
                    <a:pt x="230188" y="190500"/>
                    <a:pt x="233363" y="195262"/>
                  </a:cubicBezTo>
                  <a:lnTo>
                    <a:pt x="247650" y="238125"/>
                  </a:lnTo>
                  <a:cubicBezTo>
                    <a:pt x="249237" y="242887"/>
                    <a:pt x="249628" y="248235"/>
                    <a:pt x="252413" y="252412"/>
                  </a:cubicBezTo>
                  <a:lnTo>
                    <a:pt x="271463" y="280987"/>
                  </a:lnTo>
                  <a:cubicBezTo>
                    <a:pt x="276955" y="297467"/>
                    <a:pt x="273279" y="296183"/>
                    <a:pt x="290513" y="304800"/>
                  </a:cubicBezTo>
                  <a:cubicBezTo>
                    <a:pt x="295003" y="307045"/>
                    <a:pt x="304800" y="309562"/>
                    <a:pt x="304800" y="30956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6430949" y="1117250"/>
              <a:ext cx="4921250" cy="2940050"/>
            </a:xfrm>
            <a:custGeom>
              <a:avLst/>
              <a:gdLst>
                <a:gd name="connsiteX0" fmla="*/ 1308100 w 4921250"/>
                <a:gd name="connsiteY0" fmla="*/ 2940050 h 2940050"/>
                <a:gd name="connsiteX1" fmla="*/ 1390650 w 4921250"/>
                <a:gd name="connsiteY1" fmla="*/ 2882900 h 2940050"/>
                <a:gd name="connsiteX2" fmla="*/ 1473200 w 4921250"/>
                <a:gd name="connsiteY2" fmla="*/ 2800350 h 2940050"/>
                <a:gd name="connsiteX3" fmla="*/ 1543050 w 4921250"/>
                <a:gd name="connsiteY3" fmla="*/ 2762250 h 2940050"/>
                <a:gd name="connsiteX4" fmla="*/ 1625600 w 4921250"/>
                <a:gd name="connsiteY4" fmla="*/ 2711450 h 2940050"/>
                <a:gd name="connsiteX5" fmla="*/ 1752600 w 4921250"/>
                <a:gd name="connsiteY5" fmla="*/ 2660650 h 2940050"/>
                <a:gd name="connsiteX6" fmla="*/ 1879600 w 4921250"/>
                <a:gd name="connsiteY6" fmla="*/ 2609850 h 2940050"/>
                <a:gd name="connsiteX7" fmla="*/ 1930400 w 4921250"/>
                <a:gd name="connsiteY7" fmla="*/ 2603500 h 2940050"/>
                <a:gd name="connsiteX8" fmla="*/ 2019300 w 4921250"/>
                <a:gd name="connsiteY8" fmla="*/ 2597150 h 2940050"/>
                <a:gd name="connsiteX9" fmla="*/ 2089150 w 4921250"/>
                <a:gd name="connsiteY9" fmla="*/ 2590800 h 2940050"/>
                <a:gd name="connsiteX10" fmla="*/ 2184400 w 4921250"/>
                <a:gd name="connsiteY10" fmla="*/ 2565400 h 2940050"/>
                <a:gd name="connsiteX11" fmla="*/ 2279650 w 4921250"/>
                <a:gd name="connsiteY11" fmla="*/ 2533650 h 2940050"/>
                <a:gd name="connsiteX12" fmla="*/ 2381250 w 4921250"/>
                <a:gd name="connsiteY12" fmla="*/ 2501900 h 2940050"/>
                <a:gd name="connsiteX13" fmla="*/ 2482850 w 4921250"/>
                <a:gd name="connsiteY13" fmla="*/ 2406650 h 2940050"/>
                <a:gd name="connsiteX14" fmla="*/ 2533650 w 4921250"/>
                <a:gd name="connsiteY14" fmla="*/ 2362200 h 2940050"/>
                <a:gd name="connsiteX15" fmla="*/ 2597150 w 4921250"/>
                <a:gd name="connsiteY15" fmla="*/ 2286000 h 2940050"/>
                <a:gd name="connsiteX16" fmla="*/ 2705100 w 4921250"/>
                <a:gd name="connsiteY16" fmla="*/ 2279650 h 2940050"/>
                <a:gd name="connsiteX17" fmla="*/ 2876550 w 4921250"/>
                <a:gd name="connsiteY17" fmla="*/ 2298700 h 2940050"/>
                <a:gd name="connsiteX18" fmla="*/ 3016250 w 4921250"/>
                <a:gd name="connsiteY18" fmla="*/ 2324100 h 2940050"/>
                <a:gd name="connsiteX19" fmla="*/ 3130550 w 4921250"/>
                <a:gd name="connsiteY19" fmla="*/ 2343150 h 2940050"/>
                <a:gd name="connsiteX20" fmla="*/ 3162300 w 4921250"/>
                <a:gd name="connsiteY20" fmla="*/ 2406650 h 2940050"/>
                <a:gd name="connsiteX21" fmla="*/ 3200400 w 4921250"/>
                <a:gd name="connsiteY21" fmla="*/ 2444750 h 2940050"/>
                <a:gd name="connsiteX22" fmla="*/ 3263900 w 4921250"/>
                <a:gd name="connsiteY22" fmla="*/ 2508250 h 2940050"/>
                <a:gd name="connsiteX23" fmla="*/ 3308350 w 4921250"/>
                <a:gd name="connsiteY23" fmla="*/ 2565400 h 2940050"/>
                <a:gd name="connsiteX24" fmla="*/ 3422650 w 4921250"/>
                <a:gd name="connsiteY24" fmla="*/ 2635250 h 2940050"/>
                <a:gd name="connsiteX25" fmla="*/ 3486150 w 4921250"/>
                <a:gd name="connsiteY25" fmla="*/ 2660650 h 2940050"/>
                <a:gd name="connsiteX26" fmla="*/ 3549650 w 4921250"/>
                <a:gd name="connsiteY26" fmla="*/ 2686050 h 2940050"/>
                <a:gd name="connsiteX27" fmla="*/ 3587750 w 4921250"/>
                <a:gd name="connsiteY27" fmla="*/ 2717800 h 2940050"/>
                <a:gd name="connsiteX28" fmla="*/ 3625850 w 4921250"/>
                <a:gd name="connsiteY28" fmla="*/ 2730500 h 2940050"/>
                <a:gd name="connsiteX29" fmla="*/ 3663950 w 4921250"/>
                <a:gd name="connsiteY29" fmla="*/ 2749550 h 2940050"/>
                <a:gd name="connsiteX30" fmla="*/ 3714750 w 4921250"/>
                <a:gd name="connsiteY30" fmla="*/ 2774950 h 2940050"/>
                <a:gd name="connsiteX31" fmla="*/ 3752850 w 4921250"/>
                <a:gd name="connsiteY31" fmla="*/ 2800350 h 2940050"/>
                <a:gd name="connsiteX32" fmla="*/ 3797300 w 4921250"/>
                <a:gd name="connsiteY32" fmla="*/ 2825750 h 2940050"/>
                <a:gd name="connsiteX33" fmla="*/ 3873500 w 4921250"/>
                <a:gd name="connsiteY33" fmla="*/ 2863850 h 2940050"/>
                <a:gd name="connsiteX34" fmla="*/ 3917950 w 4921250"/>
                <a:gd name="connsiteY34" fmla="*/ 2876550 h 2940050"/>
                <a:gd name="connsiteX35" fmla="*/ 3987800 w 4921250"/>
                <a:gd name="connsiteY35" fmla="*/ 2876550 h 2940050"/>
                <a:gd name="connsiteX36" fmla="*/ 4095750 w 4921250"/>
                <a:gd name="connsiteY36" fmla="*/ 2844800 h 2940050"/>
                <a:gd name="connsiteX37" fmla="*/ 4159250 w 4921250"/>
                <a:gd name="connsiteY37" fmla="*/ 2806700 h 2940050"/>
                <a:gd name="connsiteX38" fmla="*/ 4260850 w 4921250"/>
                <a:gd name="connsiteY38" fmla="*/ 2692400 h 2940050"/>
                <a:gd name="connsiteX39" fmla="*/ 4387850 w 4921250"/>
                <a:gd name="connsiteY39" fmla="*/ 2527300 h 2940050"/>
                <a:gd name="connsiteX40" fmla="*/ 4464050 w 4921250"/>
                <a:gd name="connsiteY40" fmla="*/ 2393950 h 2940050"/>
                <a:gd name="connsiteX41" fmla="*/ 4667250 w 4921250"/>
                <a:gd name="connsiteY41" fmla="*/ 2336800 h 2940050"/>
                <a:gd name="connsiteX42" fmla="*/ 4794250 w 4921250"/>
                <a:gd name="connsiteY42" fmla="*/ 2165350 h 2940050"/>
                <a:gd name="connsiteX43" fmla="*/ 4679950 w 4921250"/>
                <a:gd name="connsiteY43" fmla="*/ 1905000 h 2940050"/>
                <a:gd name="connsiteX44" fmla="*/ 4603750 w 4921250"/>
                <a:gd name="connsiteY44" fmla="*/ 1822450 h 2940050"/>
                <a:gd name="connsiteX45" fmla="*/ 4540250 w 4921250"/>
                <a:gd name="connsiteY45" fmla="*/ 1733550 h 2940050"/>
                <a:gd name="connsiteX46" fmla="*/ 4508500 w 4921250"/>
                <a:gd name="connsiteY46" fmla="*/ 1574800 h 2940050"/>
                <a:gd name="connsiteX47" fmla="*/ 4514850 w 4921250"/>
                <a:gd name="connsiteY47" fmla="*/ 1511300 h 2940050"/>
                <a:gd name="connsiteX48" fmla="*/ 4591050 w 4921250"/>
                <a:gd name="connsiteY48" fmla="*/ 1352550 h 2940050"/>
                <a:gd name="connsiteX49" fmla="*/ 4616450 w 4921250"/>
                <a:gd name="connsiteY49" fmla="*/ 1225550 h 2940050"/>
                <a:gd name="connsiteX50" fmla="*/ 4660900 w 4921250"/>
                <a:gd name="connsiteY50" fmla="*/ 1016000 h 2940050"/>
                <a:gd name="connsiteX51" fmla="*/ 4806950 w 4921250"/>
                <a:gd name="connsiteY51" fmla="*/ 869950 h 2940050"/>
                <a:gd name="connsiteX52" fmla="*/ 4883150 w 4921250"/>
                <a:gd name="connsiteY52" fmla="*/ 742950 h 2940050"/>
                <a:gd name="connsiteX53" fmla="*/ 4921250 w 4921250"/>
                <a:gd name="connsiteY53" fmla="*/ 495300 h 2940050"/>
                <a:gd name="connsiteX54" fmla="*/ 4876800 w 4921250"/>
                <a:gd name="connsiteY54" fmla="*/ 355600 h 2940050"/>
                <a:gd name="connsiteX55" fmla="*/ 4768850 w 4921250"/>
                <a:gd name="connsiteY55" fmla="*/ 88900 h 2940050"/>
                <a:gd name="connsiteX56" fmla="*/ 4578350 w 4921250"/>
                <a:gd name="connsiteY56" fmla="*/ 57150 h 2940050"/>
                <a:gd name="connsiteX57" fmla="*/ 4375150 w 4921250"/>
                <a:gd name="connsiteY57" fmla="*/ 12700 h 2940050"/>
                <a:gd name="connsiteX58" fmla="*/ 4273550 w 4921250"/>
                <a:gd name="connsiteY58" fmla="*/ 82550 h 2940050"/>
                <a:gd name="connsiteX59" fmla="*/ 4216400 w 4921250"/>
                <a:gd name="connsiteY59" fmla="*/ 196850 h 2940050"/>
                <a:gd name="connsiteX60" fmla="*/ 3994150 w 4921250"/>
                <a:gd name="connsiteY60" fmla="*/ 209550 h 2940050"/>
                <a:gd name="connsiteX61" fmla="*/ 3848100 w 4921250"/>
                <a:gd name="connsiteY61" fmla="*/ 95250 h 2940050"/>
                <a:gd name="connsiteX62" fmla="*/ 3702050 w 4921250"/>
                <a:gd name="connsiteY62" fmla="*/ 38100 h 2940050"/>
                <a:gd name="connsiteX63" fmla="*/ 3390900 w 4921250"/>
                <a:gd name="connsiteY63" fmla="*/ 12700 h 2940050"/>
                <a:gd name="connsiteX64" fmla="*/ 3232150 w 4921250"/>
                <a:gd name="connsiteY64" fmla="*/ 50800 h 2940050"/>
                <a:gd name="connsiteX65" fmla="*/ 2978150 w 4921250"/>
                <a:gd name="connsiteY65" fmla="*/ 76200 h 2940050"/>
                <a:gd name="connsiteX66" fmla="*/ 2724150 w 4921250"/>
                <a:gd name="connsiteY66" fmla="*/ 63500 h 2940050"/>
                <a:gd name="connsiteX67" fmla="*/ 2463800 w 4921250"/>
                <a:gd name="connsiteY67" fmla="*/ 25400 h 2940050"/>
                <a:gd name="connsiteX68" fmla="*/ 2159000 w 4921250"/>
                <a:gd name="connsiteY68" fmla="*/ 0 h 2940050"/>
                <a:gd name="connsiteX69" fmla="*/ 1803400 w 4921250"/>
                <a:gd name="connsiteY69" fmla="*/ 25400 h 2940050"/>
                <a:gd name="connsiteX70" fmla="*/ 1530350 w 4921250"/>
                <a:gd name="connsiteY70" fmla="*/ 133350 h 2940050"/>
                <a:gd name="connsiteX71" fmla="*/ 1200150 w 4921250"/>
                <a:gd name="connsiteY71" fmla="*/ 190500 h 2940050"/>
                <a:gd name="connsiteX72" fmla="*/ 793750 w 4921250"/>
                <a:gd name="connsiteY72" fmla="*/ 190500 h 2940050"/>
                <a:gd name="connsiteX73" fmla="*/ 527050 w 4921250"/>
                <a:gd name="connsiteY73" fmla="*/ 114300 h 2940050"/>
                <a:gd name="connsiteX74" fmla="*/ 381000 w 4921250"/>
                <a:gd name="connsiteY74" fmla="*/ 19050 h 2940050"/>
                <a:gd name="connsiteX75" fmla="*/ 361950 w 4921250"/>
                <a:gd name="connsiteY75" fmla="*/ 50800 h 2940050"/>
                <a:gd name="connsiteX76" fmla="*/ 361950 w 4921250"/>
                <a:gd name="connsiteY76" fmla="*/ 133350 h 2940050"/>
                <a:gd name="connsiteX77" fmla="*/ 400050 w 4921250"/>
                <a:gd name="connsiteY77" fmla="*/ 254000 h 2940050"/>
                <a:gd name="connsiteX78" fmla="*/ 349250 w 4921250"/>
                <a:gd name="connsiteY78" fmla="*/ 381000 h 2940050"/>
                <a:gd name="connsiteX79" fmla="*/ 222250 w 4921250"/>
                <a:gd name="connsiteY79" fmla="*/ 495300 h 2940050"/>
                <a:gd name="connsiteX80" fmla="*/ 133350 w 4921250"/>
                <a:gd name="connsiteY80" fmla="*/ 615950 h 2940050"/>
                <a:gd name="connsiteX81" fmla="*/ 69850 w 4921250"/>
                <a:gd name="connsiteY81" fmla="*/ 692150 h 2940050"/>
                <a:gd name="connsiteX82" fmla="*/ 12700 w 4921250"/>
                <a:gd name="connsiteY82" fmla="*/ 793750 h 2940050"/>
                <a:gd name="connsiteX83" fmla="*/ 0 w 4921250"/>
                <a:gd name="connsiteY83" fmla="*/ 869950 h 2940050"/>
                <a:gd name="connsiteX84" fmla="*/ 38100 w 4921250"/>
                <a:gd name="connsiteY84" fmla="*/ 971550 h 2940050"/>
                <a:gd name="connsiteX85" fmla="*/ 114300 w 4921250"/>
                <a:gd name="connsiteY85" fmla="*/ 1003300 h 2940050"/>
                <a:gd name="connsiteX86" fmla="*/ 228600 w 4921250"/>
                <a:gd name="connsiteY86" fmla="*/ 1035050 h 2940050"/>
                <a:gd name="connsiteX87" fmla="*/ 330200 w 4921250"/>
                <a:gd name="connsiteY87" fmla="*/ 1060450 h 2940050"/>
                <a:gd name="connsiteX88" fmla="*/ 412750 w 4921250"/>
                <a:gd name="connsiteY88" fmla="*/ 1130300 h 2940050"/>
                <a:gd name="connsiteX89" fmla="*/ 501650 w 4921250"/>
                <a:gd name="connsiteY89" fmla="*/ 1200150 h 2940050"/>
                <a:gd name="connsiteX90" fmla="*/ 577850 w 4921250"/>
                <a:gd name="connsiteY90" fmla="*/ 1282700 h 2940050"/>
                <a:gd name="connsiteX91" fmla="*/ 673100 w 4921250"/>
                <a:gd name="connsiteY91" fmla="*/ 1352550 h 2940050"/>
                <a:gd name="connsiteX92" fmla="*/ 730250 w 4921250"/>
                <a:gd name="connsiteY92" fmla="*/ 1435100 h 2940050"/>
                <a:gd name="connsiteX93" fmla="*/ 793750 w 4921250"/>
                <a:gd name="connsiteY93" fmla="*/ 1568450 h 2940050"/>
                <a:gd name="connsiteX94" fmla="*/ 812800 w 4921250"/>
                <a:gd name="connsiteY94" fmla="*/ 1670050 h 2940050"/>
                <a:gd name="connsiteX95" fmla="*/ 844550 w 4921250"/>
                <a:gd name="connsiteY95" fmla="*/ 1708150 h 2940050"/>
                <a:gd name="connsiteX96" fmla="*/ 869950 w 4921250"/>
                <a:gd name="connsiteY96" fmla="*/ 1803400 h 2940050"/>
                <a:gd name="connsiteX97" fmla="*/ 876300 w 4921250"/>
                <a:gd name="connsiteY97" fmla="*/ 1866900 h 2940050"/>
                <a:gd name="connsiteX98" fmla="*/ 895350 w 4921250"/>
                <a:gd name="connsiteY98" fmla="*/ 1943100 h 2940050"/>
                <a:gd name="connsiteX99" fmla="*/ 895350 w 4921250"/>
                <a:gd name="connsiteY99" fmla="*/ 2019300 h 2940050"/>
                <a:gd name="connsiteX100" fmla="*/ 927100 w 4921250"/>
                <a:gd name="connsiteY100" fmla="*/ 2063750 h 2940050"/>
                <a:gd name="connsiteX101" fmla="*/ 958850 w 4921250"/>
                <a:gd name="connsiteY101" fmla="*/ 2120900 h 2940050"/>
                <a:gd name="connsiteX102" fmla="*/ 939800 w 4921250"/>
                <a:gd name="connsiteY102" fmla="*/ 2171700 h 2940050"/>
                <a:gd name="connsiteX103" fmla="*/ 946150 w 4921250"/>
                <a:gd name="connsiteY103" fmla="*/ 2241550 h 2940050"/>
                <a:gd name="connsiteX104" fmla="*/ 996950 w 4921250"/>
                <a:gd name="connsiteY104" fmla="*/ 2317750 h 2940050"/>
                <a:gd name="connsiteX105" fmla="*/ 1041400 w 4921250"/>
                <a:gd name="connsiteY105" fmla="*/ 2381250 h 2940050"/>
                <a:gd name="connsiteX106" fmla="*/ 1085850 w 4921250"/>
                <a:gd name="connsiteY106" fmla="*/ 2457450 h 2940050"/>
                <a:gd name="connsiteX107" fmla="*/ 1130300 w 4921250"/>
                <a:gd name="connsiteY107" fmla="*/ 2508250 h 2940050"/>
                <a:gd name="connsiteX108" fmla="*/ 1174750 w 4921250"/>
                <a:gd name="connsiteY108" fmla="*/ 2578100 h 2940050"/>
                <a:gd name="connsiteX109" fmla="*/ 1219200 w 4921250"/>
                <a:gd name="connsiteY109" fmla="*/ 2667000 h 2940050"/>
                <a:gd name="connsiteX110" fmla="*/ 1270000 w 4921250"/>
                <a:gd name="connsiteY110" fmla="*/ 2736850 h 2940050"/>
                <a:gd name="connsiteX111" fmla="*/ 1295400 w 4921250"/>
                <a:gd name="connsiteY111" fmla="*/ 2819400 h 2940050"/>
                <a:gd name="connsiteX112" fmla="*/ 1308100 w 4921250"/>
                <a:gd name="connsiteY112" fmla="*/ 2940050 h 294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4921250" h="2940050">
                  <a:moveTo>
                    <a:pt x="1308100" y="2940050"/>
                  </a:moveTo>
                  <a:lnTo>
                    <a:pt x="1390650" y="2882900"/>
                  </a:lnTo>
                  <a:lnTo>
                    <a:pt x="1473200" y="2800350"/>
                  </a:lnTo>
                  <a:lnTo>
                    <a:pt x="1543050" y="2762250"/>
                  </a:lnTo>
                  <a:lnTo>
                    <a:pt x="1625600" y="2711450"/>
                  </a:lnTo>
                  <a:lnTo>
                    <a:pt x="1752600" y="2660650"/>
                  </a:lnTo>
                  <a:lnTo>
                    <a:pt x="1879600" y="2609850"/>
                  </a:lnTo>
                  <a:lnTo>
                    <a:pt x="1930400" y="2603500"/>
                  </a:lnTo>
                  <a:lnTo>
                    <a:pt x="2019300" y="2597150"/>
                  </a:lnTo>
                  <a:lnTo>
                    <a:pt x="2089150" y="2590800"/>
                  </a:lnTo>
                  <a:lnTo>
                    <a:pt x="2184400" y="2565400"/>
                  </a:lnTo>
                  <a:lnTo>
                    <a:pt x="2279650" y="2533650"/>
                  </a:lnTo>
                  <a:lnTo>
                    <a:pt x="2381250" y="2501900"/>
                  </a:lnTo>
                  <a:lnTo>
                    <a:pt x="2482850" y="2406650"/>
                  </a:lnTo>
                  <a:lnTo>
                    <a:pt x="2533650" y="2362200"/>
                  </a:lnTo>
                  <a:lnTo>
                    <a:pt x="2597150" y="2286000"/>
                  </a:lnTo>
                  <a:lnTo>
                    <a:pt x="2705100" y="2279650"/>
                  </a:lnTo>
                  <a:lnTo>
                    <a:pt x="2876550" y="2298700"/>
                  </a:lnTo>
                  <a:lnTo>
                    <a:pt x="3016250" y="2324100"/>
                  </a:lnTo>
                  <a:lnTo>
                    <a:pt x="3130550" y="2343150"/>
                  </a:lnTo>
                  <a:lnTo>
                    <a:pt x="3162300" y="2406650"/>
                  </a:lnTo>
                  <a:lnTo>
                    <a:pt x="3200400" y="2444750"/>
                  </a:lnTo>
                  <a:lnTo>
                    <a:pt x="3263900" y="2508250"/>
                  </a:lnTo>
                  <a:lnTo>
                    <a:pt x="3308350" y="2565400"/>
                  </a:lnTo>
                  <a:lnTo>
                    <a:pt x="3422650" y="2635250"/>
                  </a:lnTo>
                  <a:lnTo>
                    <a:pt x="3486150" y="2660650"/>
                  </a:lnTo>
                  <a:lnTo>
                    <a:pt x="3549650" y="2686050"/>
                  </a:lnTo>
                  <a:lnTo>
                    <a:pt x="3587750" y="2717800"/>
                  </a:lnTo>
                  <a:lnTo>
                    <a:pt x="3625850" y="2730500"/>
                  </a:lnTo>
                  <a:lnTo>
                    <a:pt x="3663950" y="2749550"/>
                  </a:lnTo>
                  <a:lnTo>
                    <a:pt x="3714750" y="2774950"/>
                  </a:lnTo>
                  <a:lnTo>
                    <a:pt x="3752850" y="2800350"/>
                  </a:lnTo>
                  <a:lnTo>
                    <a:pt x="3797300" y="2825750"/>
                  </a:lnTo>
                  <a:lnTo>
                    <a:pt x="3873500" y="2863850"/>
                  </a:lnTo>
                  <a:lnTo>
                    <a:pt x="3917950" y="2876550"/>
                  </a:lnTo>
                  <a:lnTo>
                    <a:pt x="3987800" y="2876550"/>
                  </a:lnTo>
                  <a:lnTo>
                    <a:pt x="4095750" y="2844800"/>
                  </a:lnTo>
                  <a:lnTo>
                    <a:pt x="4159250" y="2806700"/>
                  </a:lnTo>
                  <a:lnTo>
                    <a:pt x="4260850" y="2692400"/>
                  </a:lnTo>
                  <a:lnTo>
                    <a:pt x="4387850" y="2527300"/>
                  </a:lnTo>
                  <a:lnTo>
                    <a:pt x="4464050" y="2393950"/>
                  </a:lnTo>
                  <a:lnTo>
                    <a:pt x="4667250" y="2336800"/>
                  </a:lnTo>
                  <a:lnTo>
                    <a:pt x="4794250" y="2165350"/>
                  </a:lnTo>
                  <a:lnTo>
                    <a:pt x="4679950" y="1905000"/>
                  </a:lnTo>
                  <a:lnTo>
                    <a:pt x="4603750" y="1822450"/>
                  </a:lnTo>
                  <a:lnTo>
                    <a:pt x="4540250" y="1733550"/>
                  </a:lnTo>
                  <a:lnTo>
                    <a:pt x="4508500" y="1574800"/>
                  </a:lnTo>
                  <a:lnTo>
                    <a:pt x="4514850" y="1511300"/>
                  </a:lnTo>
                  <a:lnTo>
                    <a:pt x="4591050" y="1352550"/>
                  </a:lnTo>
                  <a:lnTo>
                    <a:pt x="4616450" y="1225550"/>
                  </a:lnTo>
                  <a:lnTo>
                    <a:pt x="4660900" y="1016000"/>
                  </a:lnTo>
                  <a:lnTo>
                    <a:pt x="4806950" y="869950"/>
                  </a:lnTo>
                  <a:lnTo>
                    <a:pt x="4883150" y="742950"/>
                  </a:lnTo>
                  <a:lnTo>
                    <a:pt x="4921250" y="495300"/>
                  </a:lnTo>
                  <a:lnTo>
                    <a:pt x="4876800" y="355600"/>
                  </a:lnTo>
                  <a:lnTo>
                    <a:pt x="4768850" y="88900"/>
                  </a:lnTo>
                  <a:lnTo>
                    <a:pt x="4578350" y="57150"/>
                  </a:lnTo>
                  <a:lnTo>
                    <a:pt x="4375150" y="12700"/>
                  </a:lnTo>
                  <a:lnTo>
                    <a:pt x="4273550" y="82550"/>
                  </a:lnTo>
                  <a:lnTo>
                    <a:pt x="4216400" y="196850"/>
                  </a:lnTo>
                  <a:lnTo>
                    <a:pt x="3994150" y="209550"/>
                  </a:lnTo>
                  <a:lnTo>
                    <a:pt x="3848100" y="95250"/>
                  </a:lnTo>
                  <a:lnTo>
                    <a:pt x="3702050" y="38100"/>
                  </a:lnTo>
                  <a:lnTo>
                    <a:pt x="3390900" y="12700"/>
                  </a:lnTo>
                  <a:lnTo>
                    <a:pt x="3232150" y="50800"/>
                  </a:lnTo>
                  <a:lnTo>
                    <a:pt x="2978150" y="76200"/>
                  </a:lnTo>
                  <a:lnTo>
                    <a:pt x="2724150" y="63500"/>
                  </a:lnTo>
                  <a:lnTo>
                    <a:pt x="2463800" y="25400"/>
                  </a:lnTo>
                  <a:lnTo>
                    <a:pt x="2159000" y="0"/>
                  </a:lnTo>
                  <a:lnTo>
                    <a:pt x="1803400" y="25400"/>
                  </a:lnTo>
                  <a:lnTo>
                    <a:pt x="1530350" y="133350"/>
                  </a:lnTo>
                  <a:lnTo>
                    <a:pt x="1200150" y="190500"/>
                  </a:lnTo>
                  <a:lnTo>
                    <a:pt x="793750" y="190500"/>
                  </a:lnTo>
                  <a:lnTo>
                    <a:pt x="527050" y="114300"/>
                  </a:lnTo>
                  <a:lnTo>
                    <a:pt x="381000" y="19050"/>
                  </a:lnTo>
                  <a:lnTo>
                    <a:pt x="361950" y="50800"/>
                  </a:lnTo>
                  <a:lnTo>
                    <a:pt x="361950" y="133350"/>
                  </a:lnTo>
                  <a:lnTo>
                    <a:pt x="400050" y="254000"/>
                  </a:lnTo>
                  <a:lnTo>
                    <a:pt x="349250" y="381000"/>
                  </a:lnTo>
                  <a:lnTo>
                    <a:pt x="222250" y="495300"/>
                  </a:lnTo>
                  <a:lnTo>
                    <a:pt x="133350" y="615950"/>
                  </a:lnTo>
                  <a:lnTo>
                    <a:pt x="69850" y="692150"/>
                  </a:lnTo>
                  <a:lnTo>
                    <a:pt x="12700" y="793750"/>
                  </a:lnTo>
                  <a:lnTo>
                    <a:pt x="0" y="869950"/>
                  </a:lnTo>
                  <a:lnTo>
                    <a:pt x="38100" y="971550"/>
                  </a:lnTo>
                  <a:lnTo>
                    <a:pt x="114300" y="1003300"/>
                  </a:lnTo>
                  <a:lnTo>
                    <a:pt x="228600" y="1035050"/>
                  </a:lnTo>
                  <a:lnTo>
                    <a:pt x="330200" y="1060450"/>
                  </a:lnTo>
                  <a:lnTo>
                    <a:pt x="412750" y="1130300"/>
                  </a:lnTo>
                  <a:lnTo>
                    <a:pt x="501650" y="1200150"/>
                  </a:lnTo>
                  <a:lnTo>
                    <a:pt x="577850" y="1282700"/>
                  </a:lnTo>
                  <a:lnTo>
                    <a:pt x="673100" y="1352550"/>
                  </a:lnTo>
                  <a:lnTo>
                    <a:pt x="730250" y="1435100"/>
                  </a:lnTo>
                  <a:lnTo>
                    <a:pt x="793750" y="1568450"/>
                  </a:lnTo>
                  <a:lnTo>
                    <a:pt x="812800" y="1670050"/>
                  </a:lnTo>
                  <a:lnTo>
                    <a:pt x="844550" y="1708150"/>
                  </a:lnTo>
                  <a:lnTo>
                    <a:pt x="869950" y="1803400"/>
                  </a:lnTo>
                  <a:lnTo>
                    <a:pt x="876300" y="1866900"/>
                  </a:lnTo>
                  <a:lnTo>
                    <a:pt x="895350" y="1943100"/>
                  </a:lnTo>
                  <a:lnTo>
                    <a:pt x="895350" y="2019300"/>
                  </a:lnTo>
                  <a:lnTo>
                    <a:pt x="927100" y="2063750"/>
                  </a:lnTo>
                  <a:lnTo>
                    <a:pt x="958850" y="2120900"/>
                  </a:lnTo>
                  <a:lnTo>
                    <a:pt x="939800" y="2171700"/>
                  </a:lnTo>
                  <a:lnTo>
                    <a:pt x="946150" y="2241550"/>
                  </a:lnTo>
                  <a:lnTo>
                    <a:pt x="996950" y="2317750"/>
                  </a:lnTo>
                  <a:lnTo>
                    <a:pt x="1041400" y="2381250"/>
                  </a:lnTo>
                  <a:lnTo>
                    <a:pt x="1085850" y="2457450"/>
                  </a:lnTo>
                  <a:lnTo>
                    <a:pt x="1130300" y="2508250"/>
                  </a:lnTo>
                  <a:lnTo>
                    <a:pt x="1174750" y="2578100"/>
                  </a:lnTo>
                  <a:lnTo>
                    <a:pt x="1219200" y="2667000"/>
                  </a:lnTo>
                  <a:lnTo>
                    <a:pt x="1270000" y="2736850"/>
                  </a:lnTo>
                  <a:lnTo>
                    <a:pt x="1295400" y="2819400"/>
                  </a:lnTo>
                  <a:lnTo>
                    <a:pt x="1308100" y="294005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5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6797675" y="1155700"/>
              <a:ext cx="3784600" cy="1885950"/>
            </a:xfrm>
            <a:custGeom>
              <a:avLst/>
              <a:gdLst>
                <a:gd name="connsiteX0" fmla="*/ 0 w 3784600"/>
                <a:gd name="connsiteY0" fmla="*/ 0 h 1885950"/>
                <a:gd name="connsiteX1" fmla="*/ 25400 w 3784600"/>
                <a:gd name="connsiteY1" fmla="*/ 31750 h 1885950"/>
                <a:gd name="connsiteX2" fmla="*/ 50800 w 3784600"/>
                <a:gd name="connsiteY2" fmla="*/ 69850 h 1885950"/>
                <a:gd name="connsiteX3" fmla="*/ 76200 w 3784600"/>
                <a:gd name="connsiteY3" fmla="*/ 107950 h 1885950"/>
                <a:gd name="connsiteX4" fmla="*/ 88900 w 3784600"/>
                <a:gd name="connsiteY4" fmla="*/ 127000 h 1885950"/>
                <a:gd name="connsiteX5" fmla="*/ 107950 w 3784600"/>
                <a:gd name="connsiteY5" fmla="*/ 152400 h 1885950"/>
                <a:gd name="connsiteX6" fmla="*/ 152400 w 3784600"/>
                <a:gd name="connsiteY6" fmla="*/ 209550 h 1885950"/>
                <a:gd name="connsiteX7" fmla="*/ 171450 w 3784600"/>
                <a:gd name="connsiteY7" fmla="*/ 222250 h 1885950"/>
                <a:gd name="connsiteX8" fmla="*/ 196850 w 3784600"/>
                <a:gd name="connsiteY8" fmla="*/ 260350 h 1885950"/>
                <a:gd name="connsiteX9" fmla="*/ 209550 w 3784600"/>
                <a:gd name="connsiteY9" fmla="*/ 311150 h 1885950"/>
                <a:gd name="connsiteX10" fmla="*/ 215900 w 3784600"/>
                <a:gd name="connsiteY10" fmla="*/ 336550 h 1885950"/>
                <a:gd name="connsiteX11" fmla="*/ 234950 w 3784600"/>
                <a:gd name="connsiteY11" fmla="*/ 342900 h 1885950"/>
                <a:gd name="connsiteX12" fmla="*/ 247650 w 3784600"/>
                <a:gd name="connsiteY12" fmla="*/ 387350 h 1885950"/>
                <a:gd name="connsiteX13" fmla="*/ 260350 w 3784600"/>
                <a:gd name="connsiteY13" fmla="*/ 406400 h 1885950"/>
                <a:gd name="connsiteX14" fmla="*/ 266700 w 3784600"/>
                <a:gd name="connsiteY14" fmla="*/ 431800 h 1885950"/>
                <a:gd name="connsiteX15" fmla="*/ 311150 w 3784600"/>
                <a:gd name="connsiteY15" fmla="*/ 482600 h 1885950"/>
                <a:gd name="connsiteX16" fmla="*/ 342900 w 3784600"/>
                <a:gd name="connsiteY16" fmla="*/ 514350 h 1885950"/>
                <a:gd name="connsiteX17" fmla="*/ 374650 w 3784600"/>
                <a:gd name="connsiteY17" fmla="*/ 546100 h 1885950"/>
                <a:gd name="connsiteX18" fmla="*/ 387350 w 3784600"/>
                <a:gd name="connsiteY18" fmla="*/ 565150 h 1885950"/>
                <a:gd name="connsiteX19" fmla="*/ 438150 w 3784600"/>
                <a:gd name="connsiteY19" fmla="*/ 590550 h 1885950"/>
                <a:gd name="connsiteX20" fmla="*/ 476250 w 3784600"/>
                <a:gd name="connsiteY20" fmla="*/ 628650 h 1885950"/>
                <a:gd name="connsiteX21" fmla="*/ 501650 w 3784600"/>
                <a:gd name="connsiteY21" fmla="*/ 641350 h 1885950"/>
                <a:gd name="connsiteX22" fmla="*/ 520700 w 3784600"/>
                <a:gd name="connsiteY22" fmla="*/ 654050 h 1885950"/>
                <a:gd name="connsiteX23" fmla="*/ 539750 w 3784600"/>
                <a:gd name="connsiteY23" fmla="*/ 660400 h 1885950"/>
                <a:gd name="connsiteX24" fmla="*/ 558800 w 3784600"/>
                <a:gd name="connsiteY24" fmla="*/ 673100 h 1885950"/>
                <a:gd name="connsiteX25" fmla="*/ 577850 w 3784600"/>
                <a:gd name="connsiteY25" fmla="*/ 679450 h 1885950"/>
                <a:gd name="connsiteX26" fmla="*/ 596900 w 3784600"/>
                <a:gd name="connsiteY26" fmla="*/ 692150 h 1885950"/>
                <a:gd name="connsiteX27" fmla="*/ 615950 w 3784600"/>
                <a:gd name="connsiteY27" fmla="*/ 698500 h 1885950"/>
                <a:gd name="connsiteX28" fmla="*/ 635000 w 3784600"/>
                <a:gd name="connsiteY28" fmla="*/ 711200 h 1885950"/>
                <a:gd name="connsiteX29" fmla="*/ 673100 w 3784600"/>
                <a:gd name="connsiteY29" fmla="*/ 717550 h 1885950"/>
                <a:gd name="connsiteX30" fmla="*/ 698500 w 3784600"/>
                <a:gd name="connsiteY30" fmla="*/ 723900 h 1885950"/>
                <a:gd name="connsiteX31" fmla="*/ 781050 w 3784600"/>
                <a:gd name="connsiteY31" fmla="*/ 749300 h 1885950"/>
                <a:gd name="connsiteX32" fmla="*/ 838200 w 3784600"/>
                <a:gd name="connsiteY32" fmla="*/ 755650 h 1885950"/>
                <a:gd name="connsiteX33" fmla="*/ 1054100 w 3784600"/>
                <a:gd name="connsiteY33" fmla="*/ 768350 h 1885950"/>
                <a:gd name="connsiteX34" fmla="*/ 1079500 w 3784600"/>
                <a:gd name="connsiteY34" fmla="*/ 774700 h 1885950"/>
                <a:gd name="connsiteX35" fmla="*/ 1244600 w 3784600"/>
                <a:gd name="connsiteY35" fmla="*/ 800100 h 1885950"/>
                <a:gd name="connsiteX36" fmla="*/ 1263650 w 3784600"/>
                <a:gd name="connsiteY36" fmla="*/ 806450 h 1885950"/>
                <a:gd name="connsiteX37" fmla="*/ 1282700 w 3784600"/>
                <a:gd name="connsiteY37" fmla="*/ 819150 h 1885950"/>
                <a:gd name="connsiteX38" fmla="*/ 1314450 w 3784600"/>
                <a:gd name="connsiteY38" fmla="*/ 825500 h 1885950"/>
                <a:gd name="connsiteX39" fmla="*/ 1358900 w 3784600"/>
                <a:gd name="connsiteY39" fmla="*/ 876300 h 1885950"/>
                <a:gd name="connsiteX40" fmla="*/ 1397000 w 3784600"/>
                <a:gd name="connsiteY40" fmla="*/ 908050 h 1885950"/>
                <a:gd name="connsiteX41" fmla="*/ 1409700 w 3784600"/>
                <a:gd name="connsiteY41" fmla="*/ 952500 h 1885950"/>
                <a:gd name="connsiteX42" fmla="*/ 1422400 w 3784600"/>
                <a:gd name="connsiteY42" fmla="*/ 990600 h 1885950"/>
                <a:gd name="connsiteX43" fmla="*/ 1435100 w 3784600"/>
                <a:gd name="connsiteY43" fmla="*/ 1047750 h 1885950"/>
                <a:gd name="connsiteX44" fmla="*/ 1441450 w 3784600"/>
                <a:gd name="connsiteY44" fmla="*/ 1066800 h 1885950"/>
                <a:gd name="connsiteX45" fmla="*/ 1466850 w 3784600"/>
                <a:gd name="connsiteY45" fmla="*/ 1111250 h 1885950"/>
                <a:gd name="connsiteX46" fmla="*/ 1485900 w 3784600"/>
                <a:gd name="connsiteY46" fmla="*/ 1155700 h 1885950"/>
                <a:gd name="connsiteX47" fmla="*/ 1524000 w 3784600"/>
                <a:gd name="connsiteY47" fmla="*/ 1206500 h 1885950"/>
                <a:gd name="connsiteX48" fmla="*/ 1549400 w 3784600"/>
                <a:gd name="connsiteY48" fmla="*/ 1244600 h 1885950"/>
                <a:gd name="connsiteX49" fmla="*/ 1562100 w 3784600"/>
                <a:gd name="connsiteY49" fmla="*/ 1270000 h 1885950"/>
                <a:gd name="connsiteX50" fmla="*/ 1587500 w 3784600"/>
                <a:gd name="connsiteY50" fmla="*/ 1289050 h 1885950"/>
                <a:gd name="connsiteX51" fmla="*/ 1625600 w 3784600"/>
                <a:gd name="connsiteY51" fmla="*/ 1327150 h 1885950"/>
                <a:gd name="connsiteX52" fmla="*/ 1682750 w 3784600"/>
                <a:gd name="connsiteY52" fmla="*/ 1358900 h 1885950"/>
                <a:gd name="connsiteX53" fmla="*/ 1701800 w 3784600"/>
                <a:gd name="connsiteY53" fmla="*/ 1371600 h 1885950"/>
                <a:gd name="connsiteX54" fmla="*/ 1752600 w 3784600"/>
                <a:gd name="connsiteY54" fmla="*/ 1384300 h 1885950"/>
                <a:gd name="connsiteX55" fmla="*/ 1771650 w 3784600"/>
                <a:gd name="connsiteY55" fmla="*/ 1390650 h 1885950"/>
                <a:gd name="connsiteX56" fmla="*/ 1879600 w 3784600"/>
                <a:gd name="connsiteY56" fmla="*/ 1403350 h 1885950"/>
                <a:gd name="connsiteX57" fmla="*/ 2781300 w 3784600"/>
                <a:gd name="connsiteY57" fmla="*/ 1416050 h 1885950"/>
                <a:gd name="connsiteX58" fmla="*/ 2889250 w 3784600"/>
                <a:gd name="connsiteY58" fmla="*/ 1447800 h 1885950"/>
                <a:gd name="connsiteX59" fmla="*/ 2946400 w 3784600"/>
                <a:gd name="connsiteY59" fmla="*/ 1460500 h 1885950"/>
                <a:gd name="connsiteX60" fmla="*/ 3022600 w 3784600"/>
                <a:gd name="connsiteY60" fmla="*/ 1504950 h 1885950"/>
                <a:gd name="connsiteX61" fmla="*/ 3048000 w 3784600"/>
                <a:gd name="connsiteY61" fmla="*/ 1511300 h 1885950"/>
                <a:gd name="connsiteX62" fmla="*/ 3067050 w 3784600"/>
                <a:gd name="connsiteY62" fmla="*/ 1524000 h 1885950"/>
                <a:gd name="connsiteX63" fmla="*/ 3086100 w 3784600"/>
                <a:gd name="connsiteY63" fmla="*/ 1530350 h 1885950"/>
                <a:gd name="connsiteX64" fmla="*/ 3111500 w 3784600"/>
                <a:gd name="connsiteY64" fmla="*/ 1568450 h 1885950"/>
                <a:gd name="connsiteX65" fmla="*/ 3124200 w 3784600"/>
                <a:gd name="connsiteY65" fmla="*/ 1587500 h 1885950"/>
                <a:gd name="connsiteX66" fmla="*/ 3162300 w 3784600"/>
                <a:gd name="connsiteY66" fmla="*/ 1619250 h 1885950"/>
                <a:gd name="connsiteX67" fmla="*/ 3194050 w 3784600"/>
                <a:gd name="connsiteY67" fmla="*/ 1663700 h 1885950"/>
                <a:gd name="connsiteX68" fmla="*/ 3232150 w 3784600"/>
                <a:gd name="connsiteY68" fmla="*/ 1689100 h 1885950"/>
                <a:gd name="connsiteX69" fmla="*/ 3276600 w 3784600"/>
                <a:gd name="connsiteY69" fmla="*/ 1720850 h 1885950"/>
                <a:gd name="connsiteX70" fmla="*/ 3340100 w 3784600"/>
                <a:gd name="connsiteY70" fmla="*/ 1758950 h 1885950"/>
                <a:gd name="connsiteX71" fmla="*/ 3460750 w 3784600"/>
                <a:gd name="connsiteY71" fmla="*/ 1784350 h 1885950"/>
                <a:gd name="connsiteX72" fmla="*/ 3714750 w 3784600"/>
                <a:gd name="connsiteY72" fmla="*/ 1784350 h 1885950"/>
                <a:gd name="connsiteX73" fmla="*/ 3733800 w 3784600"/>
                <a:gd name="connsiteY73" fmla="*/ 1809750 h 1885950"/>
                <a:gd name="connsiteX74" fmla="*/ 3759200 w 3784600"/>
                <a:gd name="connsiteY74" fmla="*/ 1828800 h 1885950"/>
                <a:gd name="connsiteX75" fmla="*/ 3771900 w 3784600"/>
                <a:gd name="connsiteY75" fmla="*/ 1866900 h 1885950"/>
                <a:gd name="connsiteX76" fmla="*/ 3784600 w 3784600"/>
                <a:gd name="connsiteY76" fmla="*/ 1885950 h 188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784600" h="1885950">
                  <a:moveTo>
                    <a:pt x="0" y="0"/>
                  </a:moveTo>
                  <a:cubicBezTo>
                    <a:pt x="8467" y="10583"/>
                    <a:pt x="17428" y="20789"/>
                    <a:pt x="25400" y="31750"/>
                  </a:cubicBezTo>
                  <a:cubicBezTo>
                    <a:pt x="34378" y="44094"/>
                    <a:pt x="42333" y="57150"/>
                    <a:pt x="50800" y="69850"/>
                  </a:cubicBezTo>
                  <a:lnTo>
                    <a:pt x="76200" y="107950"/>
                  </a:lnTo>
                  <a:cubicBezTo>
                    <a:pt x="80433" y="114300"/>
                    <a:pt x="84321" y="120895"/>
                    <a:pt x="88900" y="127000"/>
                  </a:cubicBezTo>
                  <a:cubicBezTo>
                    <a:pt x="95250" y="135467"/>
                    <a:pt x="101881" y="143730"/>
                    <a:pt x="107950" y="152400"/>
                  </a:cubicBezTo>
                  <a:cubicBezTo>
                    <a:pt x="127775" y="180721"/>
                    <a:pt x="128768" y="189857"/>
                    <a:pt x="152400" y="209550"/>
                  </a:cubicBezTo>
                  <a:cubicBezTo>
                    <a:pt x="158263" y="214436"/>
                    <a:pt x="165100" y="218017"/>
                    <a:pt x="171450" y="222250"/>
                  </a:cubicBezTo>
                  <a:cubicBezTo>
                    <a:pt x="179917" y="234950"/>
                    <a:pt x="193857" y="245383"/>
                    <a:pt x="196850" y="260350"/>
                  </a:cubicBezTo>
                  <a:cubicBezTo>
                    <a:pt x="209760" y="324901"/>
                    <a:pt x="196533" y="265589"/>
                    <a:pt x="209550" y="311150"/>
                  </a:cubicBezTo>
                  <a:cubicBezTo>
                    <a:pt x="211948" y="319541"/>
                    <a:pt x="210448" y="329735"/>
                    <a:pt x="215900" y="336550"/>
                  </a:cubicBezTo>
                  <a:cubicBezTo>
                    <a:pt x="220081" y="341777"/>
                    <a:pt x="228600" y="340783"/>
                    <a:pt x="234950" y="342900"/>
                  </a:cubicBezTo>
                  <a:cubicBezTo>
                    <a:pt x="236985" y="351038"/>
                    <a:pt x="243095" y="378240"/>
                    <a:pt x="247650" y="387350"/>
                  </a:cubicBezTo>
                  <a:cubicBezTo>
                    <a:pt x="251063" y="394176"/>
                    <a:pt x="256117" y="400050"/>
                    <a:pt x="260350" y="406400"/>
                  </a:cubicBezTo>
                  <a:cubicBezTo>
                    <a:pt x="262467" y="414867"/>
                    <a:pt x="262797" y="423994"/>
                    <a:pt x="266700" y="431800"/>
                  </a:cubicBezTo>
                  <a:cubicBezTo>
                    <a:pt x="285221" y="468842"/>
                    <a:pt x="284956" y="465137"/>
                    <a:pt x="311150" y="482600"/>
                  </a:cubicBezTo>
                  <a:cubicBezTo>
                    <a:pt x="345017" y="533400"/>
                    <a:pt x="300567" y="472017"/>
                    <a:pt x="342900" y="514350"/>
                  </a:cubicBezTo>
                  <a:cubicBezTo>
                    <a:pt x="385233" y="556683"/>
                    <a:pt x="323850" y="512233"/>
                    <a:pt x="374650" y="546100"/>
                  </a:cubicBezTo>
                  <a:cubicBezTo>
                    <a:pt x="378883" y="552450"/>
                    <a:pt x="381098" y="560773"/>
                    <a:pt x="387350" y="565150"/>
                  </a:cubicBezTo>
                  <a:cubicBezTo>
                    <a:pt x="402860" y="576007"/>
                    <a:pt x="424763" y="577163"/>
                    <a:pt x="438150" y="590550"/>
                  </a:cubicBezTo>
                  <a:cubicBezTo>
                    <a:pt x="450850" y="603250"/>
                    <a:pt x="460186" y="620618"/>
                    <a:pt x="476250" y="628650"/>
                  </a:cubicBezTo>
                  <a:cubicBezTo>
                    <a:pt x="484717" y="632883"/>
                    <a:pt x="493431" y="636654"/>
                    <a:pt x="501650" y="641350"/>
                  </a:cubicBezTo>
                  <a:cubicBezTo>
                    <a:pt x="508276" y="645136"/>
                    <a:pt x="513874" y="650637"/>
                    <a:pt x="520700" y="654050"/>
                  </a:cubicBezTo>
                  <a:cubicBezTo>
                    <a:pt x="526687" y="657043"/>
                    <a:pt x="533763" y="657407"/>
                    <a:pt x="539750" y="660400"/>
                  </a:cubicBezTo>
                  <a:cubicBezTo>
                    <a:pt x="546576" y="663813"/>
                    <a:pt x="551974" y="669687"/>
                    <a:pt x="558800" y="673100"/>
                  </a:cubicBezTo>
                  <a:cubicBezTo>
                    <a:pt x="564787" y="676093"/>
                    <a:pt x="571863" y="676457"/>
                    <a:pt x="577850" y="679450"/>
                  </a:cubicBezTo>
                  <a:cubicBezTo>
                    <a:pt x="584676" y="682863"/>
                    <a:pt x="590074" y="688737"/>
                    <a:pt x="596900" y="692150"/>
                  </a:cubicBezTo>
                  <a:cubicBezTo>
                    <a:pt x="602887" y="695143"/>
                    <a:pt x="609963" y="695507"/>
                    <a:pt x="615950" y="698500"/>
                  </a:cubicBezTo>
                  <a:cubicBezTo>
                    <a:pt x="622776" y="701913"/>
                    <a:pt x="627760" y="708787"/>
                    <a:pt x="635000" y="711200"/>
                  </a:cubicBezTo>
                  <a:cubicBezTo>
                    <a:pt x="647214" y="715271"/>
                    <a:pt x="660475" y="715025"/>
                    <a:pt x="673100" y="717550"/>
                  </a:cubicBezTo>
                  <a:cubicBezTo>
                    <a:pt x="681658" y="719262"/>
                    <a:pt x="690159" y="721333"/>
                    <a:pt x="698500" y="723900"/>
                  </a:cubicBezTo>
                  <a:cubicBezTo>
                    <a:pt x="710293" y="727529"/>
                    <a:pt x="759480" y="745982"/>
                    <a:pt x="781050" y="749300"/>
                  </a:cubicBezTo>
                  <a:cubicBezTo>
                    <a:pt x="799994" y="752215"/>
                    <a:pt x="819150" y="753533"/>
                    <a:pt x="838200" y="755650"/>
                  </a:cubicBezTo>
                  <a:cubicBezTo>
                    <a:pt x="921402" y="783384"/>
                    <a:pt x="832221" y="755671"/>
                    <a:pt x="1054100" y="768350"/>
                  </a:cubicBezTo>
                  <a:cubicBezTo>
                    <a:pt x="1062813" y="768848"/>
                    <a:pt x="1070922" y="773092"/>
                    <a:pt x="1079500" y="774700"/>
                  </a:cubicBezTo>
                  <a:cubicBezTo>
                    <a:pt x="1135888" y="785273"/>
                    <a:pt x="1187564" y="791952"/>
                    <a:pt x="1244600" y="800100"/>
                  </a:cubicBezTo>
                  <a:cubicBezTo>
                    <a:pt x="1250950" y="802217"/>
                    <a:pt x="1257663" y="803457"/>
                    <a:pt x="1263650" y="806450"/>
                  </a:cubicBezTo>
                  <a:cubicBezTo>
                    <a:pt x="1270476" y="809863"/>
                    <a:pt x="1275554" y="816470"/>
                    <a:pt x="1282700" y="819150"/>
                  </a:cubicBezTo>
                  <a:cubicBezTo>
                    <a:pt x="1292806" y="822940"/>
                    <a:pt x="1303867" y="823383"/>
                    <a:pt x="1314450" y="825500"/>
                  </a:cubicBezTo>
                  <a:cubicBezTo>
                    <a:pt x="1368425" y="861483"/>
                    <a:pt x="1284817" y="802217"/>
                    <a:pt x="1358900" y="876300"/>
                  </a:cubicBezTo>
                  <a:cubicBezTo>
                    <a:pt x="1383346" y="900746"/>
                    <a:pt x="1370478" y="890369"/>
                    <a:pt x="1397000" y="908050"/>
                  </a:cubicBezTo>
                  <a:cubicBezTo>
                    <a:pt x="1418340" y="972071"/>
                    <a:pt x="1385780" y="872766"/>
                    <a:pt x="1409700" y="952500"/>
                  </a:cubicBezTo>
                  <a:cubicBezTo>
                    <a:pt x="1413547" y="965322"/>
                    <a:pt x="1419775" y="977473"/>
                    <a:pt x="1422400" y="990600"/>
                  </a:cubicBezTo>
                  <a:cubicBezTo>
                    <a:pt x="1426765" y="1012424"/>
                    <a:pt x="1429122" y="1026825"/>
                    <a:pt x="1435100" y="1047750"/>
                  </a:cubicBezTo>
                  <a:cubicBezTo>
                    <a:pt x="1436939" y="1054186"/>
                    <a:pt x="1438813" y="1060648"/>
                    <a:pt x="1441450" y="1066800"/>
                  </a:cubicBezTo>
                  <a:cubicBezTo>
                    <a:pt x="1474848" y="1144728"/>
                    <a:pt x="1434964" y="1047477"/>
                    <a:pt x="1466850" y="1111250"/>
                  </a:cubicBezTo>
                  <a:cubicBezTo>
                    <a:pt x="1502470" y="1182490"/>
                    <a:pt x="1433046" y="1063205"/>
                    <a:pt x="1485900" y="1155700"/>
                  </a:cubicBezTo>
                  <a:cubicBezTo>
                    <a:pt x="1498302" y="1177403"/>
                    <a:pt x="1507714" y="1184106"/>
                    <a:pt x="1524000" y="1206500"/>
                  </a:cubicBezTo>
                  <a:cubicBezTo>
                    <a:pt x="1532978" y="1218844"/>
                    <a:pt x="1542574" y="1230948"/>
                    <a:pt x="1549400" y="1244600"/>
                  </a:cubicBezTo>
                  <a:cubicBezTo>
                    <a:pt x="1553633" y="1253067"/>
                    <a:pt x="1555940" y="1262813"/>
                    <a:pt x="1562100" y="1270000"/>
                  </a:cubicBezTo>
                  <a:cubicBezTo>
                    <a:pt x="1568988" y="1278035"/>
                    <a:pt x="1579633" y="1281970"/>
                    <a:pt x="1587500" y="1289050"/>
                  </a:cubicBezTo>
                  <a:cubicBezTo>
                    <a:pt x="1600850" y="1301065"/>
                    <a:pt x="1610656" y="1317187"/>
                    <a:pt x="1625600" y="1327150"/>
                  </a:cubicBezTo>
                  <a:cubicBezTo>
                    <a:pt x="1745730" y="1407237"/>
                    <a:pt x="1615690" y="1325370"/>
                    <a:pt x="1682750" y="1358900"/>
                  </a:cubicBezTo>
                  <a:cubicBezTo>
                    <a:pt x="1689576" y="1362313"/>
                    <a:pt x="1694974" y="1368187"/>
                    <a:pt x="1701800" y="1371600"/>
                  </a:cubicBezTo>
                  <a:cubicBezTo>
                    <a:pt x="1716315" y="1378858"/>
                    <a:pt x="1738109" y="1380677"/>
                    <a:pt x="1752600" y="1384300"/>
                  </a:cubicBezTo>
                  <a:cubicBezTo>
                    <a:pt x="1759094" y="1385923"/>
                    <a:pt x="1765064" y="1389453"/>
                    <a:pt x="1771650" y="1390650"/>
                  </a:cubicBezTo>
                  <a:cubicBezTo>
                    <a:pt x="1779799" y="1392132"/>
                    <a:pt x="1874756" y="1403254"/>
                    <a:pt x="1879600" y="1403350"/>
                  </a:cubicBezTo>
                  <a:lnTo>
                    <a:pt x="2781300" y="1416050"/>
                  </a:lnTo>
                  <a:cubicBezTo>
                    <a:pt x="2873062" y="1429159"/>
                    <a:pt x="2774165" y="1411457"/>
                    <a:pt x="2889250" y="1447800"/>
                  </a:cubicBezTo>
                  <a:cubicBezTo>
                    <a:pt x="2907859" y="1453676"/>
                    <a:pt x="2927350" y="1456267"/>
                    <a:pt x="2946400" y="1460500"/>
                  </a:cubicBezTo>
                  <a:cubicBezTo>
                    <a:pt x="2973338" y="1478459"/>
                    <a:pt x="2988030" y="1488995"/>
                    <a:pt x="3022600" y="1504950"/>
                  </a:cubicBezTo>
                  <a:cubicBezTo>
                    <a:pt x="3030524" y="1508607"/>
                    <a:pt x="3039533" y="1509183"/>
                    <a:pt x="3048000" y="1511300"/>
                  </a:cubicBezTo>
                  <a:cubicBezTo>
                    <a:pt x="3054350" y="1515533"/>
                    <a:pt x="3060224" y="1520587"/>
                    <a:pt x="3067050" y="1524000"/>
                  </a:cubicBezTo>
                  <a:cubicBezTo>
                    <a:pt x="3073037" y="1526993"/>
                    <a:pt x="3081367" y="1525617"/>
                    <a:pt x="3086100" y="1530350"/>
                  </a:cubicBezTo>
                  <a:cubicBezTo>
                    <a:pt x="3096893" y="1541143"/>
                    <a:pt x="3103033" y="1555750"/>
                    <a:pt x="3111500" y="1568450"/>
                  </a:cubicBezTo>
                  <a:cubicBezTo>
                    <a:pt x="3115733" y="1574800"/>
                    <a:pt x="3117850" y="1583267"/>
                    <a:pt x="3124200" y="1587500"/>
                  </a:cubicBezTo>
                  <a:cubicBezTo>
                    <a:pt x="3142931" y="1599987"/>
                    <a:pt x="3147021" y="1600915"/>
                    <a:pt x="3162300" y="1619250"/>
                  </a:cubicBezTo>
                  <a:cubicBezTo>
                    <a:pt x="3174436" y="1633814"/>
                    <a:pt x="3179344" y="1650628"/>
                    <a:pt x="3194050" y="1663700"/>
                  </a:cubicBezTo>
                  <a:cubicBezTo>
                    <a:pt x="3205458" y="1673841"/>
                    <a:pt x="3221357" y="1678307"/>
                    <a:pt x="3232150" y="1689100"/>
                  </a:cubicBezTo>
                  <a:cubicBezTo>
                    <a:pt x="3265823" y="1722773"/>
                    <a:pt x="3234810" y="1695776"/>
                    <a:pt x="3276600" y="1720850"/>
                  </a:cubicBezTo>
                  <a:cubicBezTo>
                    <a:pt x="3294714" y="1731719"/>
                    <a:pt x="3318327" y="1751692"/>
                    <a:pt x="3340100" y="1758950"/>
                  </a:cubicBezTo>
                  <a:cubicBezTo>
                    <a:pt x="3373291" y="1770014"/>
                    <a:pt x="3428729" y="1778528"/>
                    <a:pt x="3460750" y="1784350"/>
                  </a:cubicBezTo>
                  <a:cubicBezTo>
                    <a:pt x="3549209" y="1777545"/>
                    <a:pt x="3621637" y="1768831"/>
                    <a:pt x="3714750" y="1784350"/>
                  </a:cubicBezTo>
                  <a:cubicBezTo>
                    <a:pt x="3725189" y="1786090"/>
                    <a:pt x="3726316" y="1802266"/>
                    <a:pt x="3733800" y="1809750"/>
                  </a:cubicBezTo>
                  <a:cubicBezTo>
                    <a:pt x="3741284" y="1817234"/>
                    <a:pt x="3750733" y="1822450"/>
                    <a:pt x="3759200" y="1828800"/>
                  </a:cubicBezTo>
                  <a:cubicBezTo>
                    <a:pt x="3763433" y="1841500"/>
                    <a:pt x="3764474" y="1855761"/>
                    <a:pt x="3771900" y="1866900"/>
                  </a:cubicBezTo>
                  <a:lnTo>
                    <a:pt x="3784600" y="188595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7850958" y="1936750"/>
              <a:ext cx="273867" cy="1733550"/>
            </a:xfrm>
            <a:custGeom>
              <a:avLst/>
              <a:gdLst>
                <a:gd name="connsiteX0" fmla="*/ 13517 w 273867"/>
                <a:gd name="connsiteY0" fmla="*/ 0 h 1733550"/>
                <a:gd name="connsiteX1" fmla="*/ 45267 w 273867"/>
                <a:gd name="connsiteY1" fmla="*/ 107950 h 1733550"/>
                <a:gd name="connsiteX2" fmla="*/ 51617 w 273867"/>
                <a:gd name="connsiteY2" fmla="*/ 133350 h 1733550"/>
                <a:gd name="connsiteX3" fmla="*/ 57967 w 273867"/>
                <a:gd name="connsiteY3" fmla="*/ 165100 h 1733550"/>
                <a:gd name="connsiteX4" fmla="*/ 70667 w 273867"/>
                <a:gd name="connsiteY4" fmla="*/ 203200 h 1733550"/>
                <a:gd name="connsiteX5" fmla="*/ 77017 w 273867"/>
                <a:gd name="connsiteY5" fmla="*/ 228600 h 1733550"/>
                <a:gd name="connsiteX6" fmla="*/ 70667 w 273867"/>
                <a:gd name="connsiteY6" fmla="*/ 298450 h 1733550"/>
                <a:gd name="connsiteX7" fmla="*/ 57967 w 273867"/>
                <a:gd name="connsiteY7" fmla="*/ 323850 h 1733550"/>
                <a:gd name="connsiteX8" fmla="*/ 51617 w 273867"/>
                <a:gd name="connsiteY8" fmla="*/ 342900 h 1733550"/>
                <a:gd name="connsiteX9" fmla="*/ 38917 w 273867"/>
                <a:gd name="connsiteY9" fmla="*/ 361950 h 1733550"/>
                <a:gd name="connsiteX10" fmla="*/ 32567 w 273867"/>
                <a:gd name="connsiteY10" fmla="*/ 381000 h 1733550"/>
                <a:gd name="connsiteX11" fmla="*/ 19867 w 273867"/>
                <a:gd name="connsiteY11" fmla="*/ 400050 h 1733550"/>
                <a:gd name="connsiteX12" fmla="*/ 7167 w 273867"/>
                <a:gd name="connsiteY12" fmla="*/ 438150 h 1733550"/>
                <a:gd name="connsiteX13" fmla="*/ 7167 w 273867"/>
                <a:gd name="connsiteY13" fmla="*/ 609600 h 1733550"/>
                <a:gd name="connsiteX14" fmla="*/ 19867 w 273867"/>
                <a:gd name="connsiteY14" fmla="*/ 641350 h 1733550"/>
                <a:gd name="connsiteX15" fmla="*/ 32567 w 273867"/>
                <a:gd name="connsiteY15" fmla="*/ 685800 h 1733550"/>
                <a:gd name="connsiteX16" fmla="*/ 45267 w 273867"/>
                <a:gd name="connsiteY16" fmla="*/ 704850 h 1733550"/>
                <a:gd name="connsiteX17" fmla="*/ 51617 w 273867"/>
                <a:gd name="connsiteY17" fmla="*/ 723900 h 1733550"/>
                <a:gd name="connsiteX18" fmla="*/ 64317 w 273867"/>
                <a:gd name="connsiteY18" fmla="*/ 742950 h 1733550"/>
                <a:gd name="connsiteX19" fmla="*/ 96067 w 273867"/>
                <a:gd name="connsiteY19" fmla="*/ 806450 h 1733550"/>
                <a:gd name="connsiteX20" fmla="*/ 127817 w 273867"/>
                <a:gd name="connsiteY20" fmla="*/ 863600 h 1733550"/>
                <a:gd name="connsiteX21" fmla="*/ 159567 w 273867"/>
                <a:gd name="connsiteY21" fmla="*/ 914400 h 1733550"/>
                <a:gd name="connsiteX22" fmla="*/ 165917 w 273867"/>
                <a:gd name="connsiteY22" fmla="*/ 933450 h 1733550"/>
                <a:gd name="connsiteX23" fmla="*/ 178617 w 273867"/>
                <a:gd name="connsiteY23" fmla="*/ 952500 h 1733550"/>
                <a:gd name="connsiteX24" fmla="*/ 216717 w 273867"/>
                <a:gd name="connsiteY24" fmla="*/ 1009650 h 1733550"/>
                <a:gd name="connsiteX25" fmla="*/ 242117 w 273867"/>
                <a:gd name="connsiteY25" fmla="*/ 1047750 h 1733550"/>
                <a:gd name="connsiteX26" fmla="*/ 254817 w 273867"/>
                <a:gd name="connsiteY26" fmla="*/ 1066800 h 1733550"/>
                <a:gd name="connsiteX27" fmla="*/ 261167 w 273867"/>
                <a:gd name="connsiteY27" fmla="*/ 1136650 h 1733550"/>
                <a:gd name="connsiteX28" fmla="*/ 273867 w 273867"/>
                <a:gd name="connsiteY28" fmla="*/ 1181100 h 1733550"/>
                <a:gd name="connsiteX29" fmla="*/ 261167 w 273867"/>
                <a:gd name="connsiteY29" fmla="*/ 1320800 h 1733550"/>
                <a:gd name="connsiteX30" fmla="*/ 248467 w 273867"/>
                <a:gd name="connsiteY30" fmla="*/ 1346200 h 1733550"/>
                <a:gd name="connsiteX31" fmla="*/ 178617 w 273867"/>
                <a:gd name="connsiteY31" fmla="*/ 1409700 h 1733550"/>
                <a:gd name="connsiteX32" fmla="*/ 159567 w 273867"/>
                <a:gd name="connsiteY32" fmla="*/ 1422400 h 1733550"/>
                <a:gd name="connsiteX33" fmla="*/ 121467 w 273867"/>
                <a:gd name="connsiteY33" fmla="*/ 1466850 h 1733550"/>
                <a:gd name="connsiteX34" fmla="*/ 108767 w 273867"/>
                <a:gd name="connsiteY34" fmla="*/ 1485900 h 1733550"/>
                <a:gd name="connsiteX35" fmla="*/ 89717 w 273867"/>
                <a:gd name="connsiteY35" fmla="*/ 1498600 h 1733550"/>
                <a:gd name="connsiteX36" fmla="*/ 70667 w 273867"/>
                <a:gd name="connsiteY36" fmla="*/ 1517650 h 1733550"/>
                <a:gd name="connsiteX37" fmla="*/ 13517 w 273867"/>
                <a:gd name="connsiteY37" fmla="*/ 1562100 h 1733550"/>
                <a:gd name="connsiteX38" fmla="*/ 7167 w 273867"/>
                <a:gd name="connsiteY38" fmla="*/ 1587500 h 1733550"/>
                <a:gd name="connsiteX39" fmla="*/ 817 w 273867"/>
                <a:gd name="connsiteY39" fmla="*/ 1606550 h 1733550"/>
                <a:gd name="connsiteX40" fmla="*/ 817 w 273867"/>
                <a:gd name="connsiteY40" fmla="*/ 1733550 h 173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73867" h="1733550">
                  <a:moveTo>
                    <a:pt x="13517" y="0"/>
                  </a:moveTo>
                  <a:cubicBezTo>
                    <a:pt x="24100" y="35983"/>
                    <a:pt x="34963" y="71886"/>
                    <a:pt x="45267" y="107950"/>
                  </a:cubicBezTo>
                  <a:cubicBezTo>
                    <a:pt x="47665" y="116341"/>
                    <a:pt x="49724" y="124831"/>
                    <a:pt x="51617" y="133350"/>
                  </a:cubicBezTo>
                  <a:cubicBezTo>
                    <a:pt x="53958" y="143886"/>
                    <a:pt x="55127" y="154687"/>
                    <a:pt x="57967" y="165100"/>
                  </a:cubicBezTo>
                  <a:cubicBezTo>
                    <a:pt x="61489" y="178015"/>
                    <a:pt x="67420" y="190213"/>
                    <a:pt x="70667" y="203200"/>
                  </a:cubicBezTo>
                  <a:lnTo>
                    <a:pt x="77017" y="228600"/>
                  </a:lnTo>
                  <a:cubicBezTo>
                    <a:pt x="74900" y="251883"/>
                    <a:pt x="75252" y="275525"/>
                    <a:pt x="70667" y="298450"/>
                  </a:cubicBezTo>
                  <a:cubicBezTo>
                    <a:pt x="68811" y="307732"/>
                    <a:pt x="61696" y="315149"/>
                    <a:pt x="57967" y="323850"/>
                  </a:cubicBezTo>
                  <a:cubicBezTo>
                    <a:pt x="55330" y="330002"/>
                    <a:pt x="54610" y="336913"/>
                    <a:pt x="51617" y="342900"/>
                  </a:cubicBezTo>
                  <a:cubicBezTo>
                    <a:pt x="48204" y="349726"/>
                    <a:pt x="42330" y="355124"/>
                    <a:pt x="38917" y="361950"/>
                  </a:cubicBezTo>
                  <a:cubicBezTo>
                    <a:pt x="35924" y="367937"/>
                    <a:pt x="35560" y="375013"/>
                    <a:pt x="32567" y="381000"/>
                  </a:cubicBezTo>
                  <a:cubicBezTo>
                    <a:pt x="29154" y="387826"/>
                    <a:pt x="22967" y="393076"/>
                    <a:pt x="19867" y="400050"/>
                  </a:cubicBezTo>
                  <a:cubicBezTo>
                    <a:pt x="14430" y="412283"/>
                    <a:pt x="7167" y="438150"/>
                    <a:pt x="7167" y="438150"/>
                  </a:cubicBezTo>
                  <a:cubicBezTo>
                    <a:pt x="435" y="512204"/>
                    <a:pt x="-4546" y="527612"/>
                    <a:pt x="7167" y="609600"/>
                  </a:cubicBezTo>
                  <a:cubicBezTo>
                    <a:pt x="8779" y="620884"/>
                    <a:pt x="16262" y="630536"/>
                    <a:pt x="19867" y="641350"/>
                  </a:cubicBezTo>
                  <a:cubicBezTo>
                    <a:pt x="23936" y="653557"/>
                    <a:pt x="26452" y="673569"/>
                    <a:pt x="32567" y="685800"/>
                  </a:cubicBezTo>
                  <a:cubicBezTo>
                    <a:pt x="35980" y="692626"/>
                    <a:pt x="41854" y="698024"/>
                    <a:pt x="45267" y="704850"/>
                  </a:cubicBezTo>
                  <a:cubicBezTo>
                    <a:pt x="48260" y="710837"/>
                    <a:pt x="48624" y="717913"/>
                    <a:pt x="51617" y="723900"/>
                  </a:cubicBezTo>
                  <a:cubicBezTo>
                    <a:pt x="55030" y="730726"/>
                    <a:pt x="61217" y="735976"/>
                    <a:pt x="64317" y="742950"/>
                  </a:cubicBezTo>
                  <a:cubicBezTo>
                    <a:pt x="93493" y="808596"/>
                    <a:pt x="58605" y="756501"/>
                    <a:pt x="96067" y="806450"/>
                  </a:cubicBezTo>
                  <a:cubicBezTo>
                    <a:pt x="111607" y="853069"/>
                    <a:pt x="99301" y="835084"/>
                    <a:pt x="127817" y="863600"/>
                  </a:cubicBezTo>
                  <a:cubicBezTo>
                    <a:pt x="142105" y="906465"/>
                    <a:pt x="122590" y="855237"/>
                    <a:pt x="159567" y="914400"/>
                  </a:cubicBezTo>
                  <a:cubicBezTo>
                    <a:pt x="163115" y="920076"/>
                    <a:pt x="162924" y="927463"/>
                    <a:pt x="165917" y="933450"/>
                  </a:cubicBezTo>
                  <a:cubicBezTo>
                    <a:pt x="169330" y="940276"/>
                    <a:pt x="174831" y="945874"/>
                    <a:pt x="178617" y="952500"/>
                  </a:cubicBezTo>
                  <a:cubicBezTo>
                    <a:pt x="217176" y="1019978"/>
                    <a:pt x="157058" y="927619"/>
                    <a:pt x="216717" y="1009650"/>
                  </a:cubicBezTo>
                  <a:cubicBezTo>
                    <a:pt x="225695" y="1021994"/>
                    <a:pt x="233650" y="1035050"/>
                    <a:pt x="242117" y="1047750"/>
                  </a:cubicBezTo>
                  <a:lnTo>
                    <a:pt x="254817" y="1066800"/>
                  </a:lnTo>
                  <a:cubicBezTo>
                    <a:pt x="256934" y="1090083"/>
                    <a:pt x="258077" y="1113476"/>
                    <a:pt x="261167" y="1136650"/>
                  </a:cubicBezTo>
                  <a:cubicBezTo>
                    <a:pt x="262939" y="1149939"/>
                    <a:pt x="269514" y="1168040"/>
                    <a:pt x="273867" y="1181100"/>
                  </a:cubicBezTo>
                  <a:cubicBezTo>
                    <a:pt x="271758" y="1221164"/>
                    <a:pt x="279489" y="1278049"/>
                    <a:pt x="261167" y="1320800"/>
                  </a:cubicBezTo>
                  <a:cubicBezTo>
                    <a:pt x="257438" y="1329501"/>
                    <a:pt x="254461" y="1338874"/>
                    <a:pt x="248467" y="1346200"/>
                  </a:cubicBezTo>
                  <a:cubicBezTo>
                    <a:pt x="225124" y="1374730"/>
                    <a:pt x="206340" y="1389898"/>
                    <a:pt x="178617" y="1409700"/>
                  </a:cubicBezTo>
                  <a:cubicBezTo>
                    <a:pt x="172407" y="1414136"/>
                    <a:pt x="165430" y="1417514"/>
                    <a:pt x="159567" y="1422400"/>
                  </a:cubicBezTo>
                  <a:cubicBezTo>
                    <a:pt x="143277" y="1435975"/>
                    <a:pt x="133833" y="1449538"/>
                    <a:pt x="121467" y="1466850"/>
                  </a:cubicBezTo>
                  <a:cubicBezTo>
                    <a:pt x="117031" y="1473060"/>
                    <a:pt x="114163" y="1480504"/>
                    <a:pt x="108767" y="1485900"/>
                  </a:cubicBezTo>
                  <a:cubicBezTo>
                    <a:pt x="103371" y="1491296"/>
                    <a:pt x="95580" y="1493714"/>
                    <a:pt x="89717" y="1498600"/>
                  </a:cubicBezTo>
                  <a:cubicBezTo>
                    <a:pt x="82818" y="1504349"/>
                    <a:pt x="77756" y="1512137"/>
                    <a:pt x="70667" y="1517650"/>
                  </a:cubicBezTo>
                  <a:cubicBezTo>
                    <a:pt x="2309" y="1570817"/>
                    <a:pt x="56766" y="1518851"/>
                    <a:pt x="13517" y="1562100"/>
                  </a:cubicBezTo>
                  <a:cubicBezTo>
                    <a:pt x="11400" y="1570567"/>
                    <a:pt x="9565" y="1579109"/>
                    <a:pt x="7167" y="1587500"/>
                  </a:cubicBezTo>
                  <a:cubicBezTo>
                    <a:pt x="5328" y="1593936"/>
                    <a:pt x="1108" y="1599863"/>
                    <a:pt x="817" y="1606550"/>
                  </a:cubicBezTo>
                  <a:cubicBezTo>
                    <a:pt x="-1022" y="1648843"/>
                    <a:pt x="817" y="1691217"/>
                    <a:pt x="817" y="173355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8093075" y="2990850"/>
              <a:ext cx="590550" cy="501650"/>
            </a:xfrm>
            <a:custGeom>
              <a:avLst/>
              <a:gdLst>
                <a:gd name="connsiteX0" fmla="*/ 0 w 590550"/>
                <a:gd name="connsiteY0" fmla="*/ 0 h 501650"/>
                <a:gd name="connsiteX1" fmla="*/ 228600 w 590550"/>
                <a:gd name="connsiteY1" fmla="*/ 120650 h 501650"/>
                <a:gd name="connsiteX2" fmla="*/ 247650 w 590550"/>
                <a:gd name="connsiteY2" fmla="*/ 127000 h 501650"/>
                <a:gd name="connsiteX3" fmla="*/ 273050 w 590550"/>
                <a:gd name="connsiteY3" fmla="*/ 133350 h 501650"/>
                <a:gd name="connsiteX4" fmla="*/ 292100 w 590550"/>
                <a:gd name="connsiteY4" fmla="*/ 152400 h 501650"/>
                <a:gd name="connsiteX5" fmla="*/ 342900 w 590550"/>
                <a:gd name="connsiteY5" fmla="*/ 158750 h 501650"/>
                <a:gd name="connsiteX6" fmla="*/ 412750 w 590550"/>
                <a:gd name="connsiteY6" fmla="*/ 165100 h 501650"/>
                <a:gd name="connsiteX7" fmla="*/ 444500 w 590550"/>
                <a:gd name="connsiteY7" fmla="*/ 171450 h 501650"/>
                <a:gd name="connsiteX8" fmla="*/ 482600 w 590550"/>
                <a:gd name="connsiteY8" fmla="*/ 184150 h 501650"/>
                <a:gd name="connsiteX9" fmla="*/ 495300 w 590550"/>
                <a:gd name="connsiteY9" fmla="*/ 222250 h 501650"/>
                <a:gd name="connsiteX10" fmla="*/ 501650 w 590550"/>
                <a:gd name="connsiteY10" fmla="*/ 241300 h 501650"/>
                <a:gd name="connsiteX11" fmla="*/ 514350 w 590550"/>
                <a:gd name="connsiteY11" fmla="*/ 323850 h 501650"/>
                <a:gd name="connsiteX12" fmla="*/ 520700 w 590550"/>
                <a:gd name="connsiteY12" fmla="*/ 342900 h 501650"/>
                <a:gd name="connsiteX13" fmla="*/ 546100 w 590550"/>
                <a:gd name="connsiteY13" fmla="*/ 393700 h 501650"/>
                <a:gd name="connsiteX14" fmla="*/ 558800 w 590550"/>
                <a:gd name="connsiteY14" fmla="*/ 419100 h 501650"/>
                <a:gd name="connsiteX15" fmla="*/ 577850 w 590550"/>
                <a:gd name="connsiteY15" fmla="*/ 476250 h 501650"/>
                <a:gd name="connsiteX16" fmla="*/ 590550 w 590550"/>
                <a:gd name="connsiteY16" fmla="*/ 501650 h 50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0550" h="501650">
                  <a:moveTo>
                    <a:pt x="0" y="0"/>
                  </a:moveTo>
                  <a:lnTo>
                    <a:pt x="228600" y="120650"/>
                  </a:lnTo>
                  <a:cubicBezTo>
                    <a:pt x="234556" y="123704"/>
                    <a:pt x="241214" y="125161"/>
                    <a:pt x="247650" y="127000"/>
                  </a:cubicBezTo>
                  <a:cubicBezTo>
                    <a:pt x="256041" y="129398"/>
                    <a:pt x="264583" y="131233"/>
                    <a:pt x="273050" y="133350"/>
                  </a:cubicBezTo>
                  <a:cubicBezTo>
                    <a:pt x="279400" y="139700"/>
                    <a:pt x="283660" y="149331"/>
                    <a:pt x="292100" y="152400"/>
                  </a:cubicBezTo>
                  <a:cubicBezTo>
                    <a:pt x="308138" y="158232"/>
                    <a:pt x="325929" y="156964"/>
                    <a:pt x="342900" y="158750"/>
                  </a:cubicBezTo>
                  <a:cubicBezTo>
                    <a:pt x="366151" y="161197"/>
                    <a:pt x="389467" y="162983"/>
                    <a:pt x="412750" y="165100"/>
                  </a:cubicBezTo>
                  <a:cubicBezTo>
                    <a:pt x="423333" y="167217"/>
                    <a:pt x="434087" y="168610"/>
                    <a:pt x="444500" y="171450"/>
                  </a:cubicBezTo>
                  <a:cubicBezTo>
                    <a:pt x="457415" y="174972"/>
                    <a:pt x="482600" y="184150"/>
                    <a:pt x="482600" y="184150"/>
                  </a:cubicBezTo>
                  <a:lnTo>
                    <a:pt x="495300" y="222250"/>
                  </a:lnTo>
                  <a:lnTo>
                    <a:pt x="501650" y="241300"/>
                  </a:lnTo>
                  <a:cubicBezTo>
                    <a:pt x="505506" y="272146"/>
                    <a:pt x="507077" y="294760"/>
                    <a:pt x="514350" y="323850"/>
                  </a:cubicBezTo>
                  <a:cubicBezTo>
                    <a:pt x="515973" y="330344"/>
                    <a:pt x="517930" y="336806"/>
                    <a:pt x="520700" y="342900"/>
                  </a:cubicBezTo>
                  <a:cubicBezTo>
                    <a:pt x="528534" y="360135"/>
                    <a:pt x="537633" y="376767"/>
                    <a:pt x="546100" y="393700"/>
                  </a:cubicBezTo>
                  <a:cubicBezTo>
                    <a:pt x="550333" y="402167"/>
                    <a:pt x="555807" y="410120"/>
                    <a:pt x="558800" y="419100"/>
                  </a:cubicBezTo>
                  <a:cubicBezTo>
                    <a:pt x="565150" y="438150"/>
                    <a:pt x="568870" y="458289"/>
                    <a:pt x="577850" y="476250"/>
                  </a:cubicBezTo>
                  <a:lnTo>
                    <a:pt x="590550" y="50165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7108825" y="1828800"/>
              <a:ext cx="234950" cy="374650"/>
            </a:xfrm>
            <a:custGeom>
              <a:avLst/>
              <a:gdLst>
                <a:gd name="connsiteX0" fmla="*/ 209550 w 234950"/>
                <a:gd name="connsiteY0" fmla="*/ 0 h 374650"/>
                <a:gd name="connsiteX1" fmla="*/ 234950 w 234950"/>
                <a:gd name="connsiteY1" fmla="*/ 114300 h 374650"/>
                <a:gd name="connsiteX2" fmla="*/ 228600 w 234950"/>
                <a:gd name="connsiteY2" fmla="*/ 177800 h 374650"/>
                <a:gd name="connsiteX3" fmla="*/ 215900 w 234950"/>
                <a:gd name="connsiteY3" fmla="*/ 196850 h 374650"/>
                <a:gd name="connsiteX4" fmla="*/ 209550 w 234950"/>
                <a:gd name="connsiteY4" fmla="*/ 215900 h 374650"/>
                <a:gd name="connsiteX5" fmla="*/ 184150 w 234950"/>
                <a:gd name="connsiteY5" fmla="*/ 254000 h 374650"/>
                <a:gd name="connsiteX6" fmla="*/ 171450 w 234950"/>
                <a:gd name="connsiteY6" fmla="*/ 273050 h 374650"/>
                <a:gd name="connsiteX7" fmla="*/ 127000 w 234950"/>
                <a:gd name="connsiteY7" fmla="*/ 292100 h 374650"/>
                <a:gd name="connsiteX8" fmla="*/ 95250 w 234950"/>
                <a:gd name="connsiteY8" fmla="*/ 304800 h 374650"/>
                <a:gd name="connsiteX9" fmla="*/ 69850 w 234950"/>
                <a:gd name="connsiteY9" fmla="*/ 311150 h 374650"/>
                <a:gd name="connsiteX10" fmla="*/ 50800 w 234950"/>
                <a:gd name="connsiteY10" fmla="*/ 317500 h 374650"/>
                <a:gd name="connsiteX11" fmla="*/ 12700 w 234950"/>
                <a:gd name="connsiteY11" fmla="*/ 349250 h 374650"/>
                <a:gd name="connsiteX12" fmla="*/ 0 w 234950"/>
                <a:gd name="connsiteY12" fmla="*/ 374650 h 37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4950" h="374650">
                  <a:moveTo>
                    <a:pt x="209550" y="0"/>
                  </a:moveTo>
                  <a:cubicBezTo>
                    <a:pt x="229913" y="101814"/>
                    <a:pt x="218361" y="64533"/>
                    <a:pt x="234950" y="114300"/>
                  </a:cubicBezTo>
                  <a:cubicBezTo>
                    <a:pt x="232833" y="135467"/>
                    <a:pt x="233383" y="157073"/>
                    <a:pt x="228600" y="177800"/>
                  </a:cubicBezTo>
                  <a:cubicBezTo>
                    <a:pt x="226884" y="185236"/>
                    <a:pt x="219313" y="190024"/>
                    <a:pt x="215900" y="196850"/>
                  </a:cubicBezTo>
                  <a:cubicBezTo>
                    <a:pt x="212907" y="202837"/>
                    <a:pt x="212801" y="210049"/>
                    <a:pt x="209550" y="215900"/>
                  </a:cubicBezTo>
                  <a:cubicBezTo>
                    <a:pt x="202137" y="229243"/>
                    <a:pt x="192617" y="241300"/>
                    <a:pt x="184150" y="254000"/>
                  </a:cubicBezTo>
                  <a:cubicBezTo>
                    <a:pt x="179917" y="260350"/>
                    <a:pt x="178276" y="269637"/>
                    <a:pt x="171450" y="273050"/>
                  </a:cubicBezTo>
                  <a:cubicBezTo>
                    <a:pt x="126850" y="295350"/>
                    <a:pt x="164374" y="278085"/>
                    <a:pt x="127000" y="292100"/>
                  </a:cubicBezTo>
                  <a:cubicBezTo>
                    <a:pt x="116327" y="296102"/>
                    <a:pt x="106064" y="301195"/>
                    <a:pt x="95250" y="304800"/>
                  </a:cubicBezTo>
                  <a:cubicBezTo>
                    <a:pt x="86971" y="307560"/>
                    <a:pt x="78241" y="308752"/>
                    <a:pt x="69850" y="311150"/>
                  </a:cubicBezTo>
                  <a:cubicBezTo>
                    <a:pt x="63414" y="312989"/>
                    <a:pt x="56787" y="314507"/>
                    <a:pt x="50800" y="317500"/>
                  </a:cubicBezTo>
                  <a:cubicBezTo>
                    <a:pt x="38423" y="323688"/>
                    <a:pt x="20502" y="338327"/>
                    <a:pt x="12700" y="349250"/>
                  </a:cubicBezTo>
                  <a:cubicBezTo>
                    <a:pt x="7198" y="356953"/>
                    <a:pt x="0" y="374650"/>
                    <a:pt x="0" y="37465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7508875" y="1524000"/>
              <a:ext cx="368300" cy="361950"/>
            </a:xfrm>
            <a:custGeom>
              <a:avLst/>
              <a:gdLst>
                <a:gd name="connsiteX0" fmla="*/ 0 w 368300"/>
                <a:gd name="connsiteY0" fmla="*/ 361950 h 361950"/>
                <a:gd name="connsiteX1" fmla="*/ 88900 w 368300"/>
                <a:gd name="connsiteY1" fmla="*/ 234950 h 361950"/>
                <a:gd name="connsiteX2" fmla="*/ 120650 w 368300"/>
                <a:gd name="connsiteY2" fmla="*/ 184150 h 361950"/>
                <a:gd name="connsiteX3" fmla="*/ 133350 w 368300"/>
                <a:gd name="connsiteY3" fmla="*/ 165100 h 361950"/>
                <a:gd name="connsiteX4" fmla="*/ 152400 w 368300"/>
                <a:gd name="connsiteY4" fmla="*/ 152400 h 361950"/>
                <a:gd name="connsiteX5" fmla="*/ 177800 w 368300"/>
                <a:gd name="connsiteY5" fmla="*/ 133350 h 361950"/>
                <a:gd name="connsiteX6" fmla="*/ 196850 w 368300"/>
                <a:gd name="connsiteY6" fmla="*/ 120650 h 361950"/>
                <a:gd name="connsiteX7" fmla="*/ 222250 w 368300"/>
                <a:gd name="connsiteY7" fmla="*/ 114300 h 361950"/>
                <a:gd name="connsiteX8" fmla="*/ 241300 w 368300"/>
                <a:gd name="connsiteY8" fmla="*/ 107950 h 361950"/>
                <a:gd name="connsiteX9" fmla="*/ 273050 w 368300"/>
                <a:gd name="connsiteY9" fmla="*/ 69850 h 361950"/>
                <a:gd name="connsiteX10" fmla="*/ 311150 w 368300"/>
                <a:gd name="connsiteY10" fmla="*/ 57150 h 361950"/>
                <a:gd name="connsiteX11" fmla="*/ 330200 w 368300"/>
                <a:gd name="connsiteY11" fmla="*/ 50800 h 361950"/>
                <a:gd name="connsiteX12" fmla="*/ 342900 w 368300"/>
                <a:gd name="connsiteY12" fmla="*/ 31750 h 361950"/>
                <a:gd name="connsiteX13" fmla="*/ 368300 w 368300"/>
                <a:gd name="connsiteY13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8300" h="361950">
                  <a:moveTo>
                    <a:pt x="0" y="361950"/>
                  </a:moveTo>
                  <a:cubicBezTo>
                    <a:pt x="29633" y="319617"/>
                    <a:pt x="61818" y="278959"/>
                    <a:pt x="88900" y="234950"/>
                  </a:cubicBezTo>
                  <a:cubicBezTo>
                    <a:pt x="125698" y="175154"/>
                    <a:pt x="78099" y="212517"/>
                    <a:pt x="120650" y="184150"/>
                  </a:cubicBezTo>
                  <a:cubicBezTo>
                    <a:pt x="124883" y="177800"/>
                    <a:pt x="127954" y="170496"/>
                    <a:pt x="133350" y="165100"/>
                  </a:cubicBezTo>
                  <a:cubicBezTo>
                    <a:pt x="138746" y="159704"/>
                    <a:pt x="146190" y="156836"/>
                    <a:pt x="152400" y="152400"/>
                  </a:cubicBezTo>
                  <a:cubicBezTo>
                    <a:pt x="161012" y="146249"/>
                    <a:pt x="169188" y="139501"/>
                    <a:pt x="177800" y="133350"/>
                  </a:cubicBezTo>
                  <a:cubicBezTo>
                    <a:pt x="184010" y="128914"/>
                    <a:pt x="189835" y="123656"/>
                    <a:pt x="196850" y="120650"/>
                  </a:cubicBezTo>
                  <a:cubicBezTo>
                    <a:pt x="204872" y="117212"/>
                    <a:pt x="213859" y="116698"/>
                    <a:pt x="222250" y="114300"/>
                  </a:cubicBezTo>
                  <a:cubicBezTo>
                    <a:pt x="228686" y="112461"/>
                    <a:pt x="234950" y="110067"/>
                    <a:pt x="241300" y="107950"/>
                  </a:cubicBezTo>
                  <a:cubicBezTo>
                    <a:pt x="252642" y="85266"/>
                    <a:pt x="249970" y="80108"/>
                    <a:pt x="273050" y="69850"/>
                  </a:cubicBezTo>
                  <a:cubicBezTo>
                    <a:pt x="285283" y="64413"/>
                    <a:pt x="298450" y="61383"/>
                    <a:pt x="311150" y="57150"/>
                  </a:cubicBezTo>
                  <a:lnTo>
                    <a:pt x="330200" y="50800"/>
                  </a:lnTo>
                  <a:cubicBezTo>
                    <a:pt x="334433" y="44450"/>
                    <a:pt x="338321" y="37855"/>
                    <a:pt x="342900" y="31750"/>
                  </a:cubicBezTo>
                  <a:cubicBezTo>
                    <a:pt x="351032" y="20907"/>
                    <a:pt x="368300" y="0"/>
                    <a:pt x="36830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8137525" y="1517650"/>
              <a:ext cx="2768600" cy="482600"/>
            </a:xfrm>
            <a:custGeom>
              <a:avLst/>
              <a:gdLst>
                <a:gd name="connsiteX0" fmla="*/ 0 w 2768600"/>
                <a:gd name="connsiteY0" fmla="*/ 482600 h 482600"/>
                <a:gd name="connsiteX1" fmla="*/ 419100 w 2768600"/>
                <a:gd name="connsiteY1" fmla="*/ 476250 h 482600"/>
                <a:gd name="connsiteX2" fmla="*/ 438150 w 2768600"/>
                <a:gd name="connsiteY2" fmla="*/ 469900 h 482600"/>
                <a:gd name="connsiteX3" fmla="*/ 469900 w 2768600"/>
                <a:gd name="connsiteY3" fmla="*/ 457200 h 482600"/>
                <a:gd name="connsiteX4" fmla="*/ 488950 w 2768600"/>
                <a:gd name="connsiteY4" fmla="*/ 450850 h 482600"/>
                <a:gd name="connsiteX5" fmla="*/ 514350 w 2768600"/>
                <a:gd name="connsiteY5" fmla="*/ 444500 h 482600"/>
                <a:gd name="connsiteX6" fmla="*/ 565150 w 2768600"/>
                <a:gd name="connsiteY6" fmla="*/ 419100 h 482600"/>
                <a:gd name="connsiteX7" fmla="*/ 603250 w 2768600"/>
                <a:gd name="connsiteY7" fmla="*/ 406400 h 482600"/>
                <a:gd name="connsiteX8" fmla="*/ 654050 w 2768600"/>
                <a:gd name="connsiteY8" fmla="*/ 381000 h 482600"/>
                <a:gd name="connsiteX9" fmla="*/ 673100 w 2768600"/>
                <a:gd name="connsiteY9" fmla="*/ 374650 h 482600"/>
                <a:gd name="connsiteX10" fmla="*/ 698500 w 2768600"/>
                <a:gd name="connsiteY10" fmla="*/ 361950 h 482600"/>
                <a:gd name="connsiteX11" fmla="*/ 717550 w 2768600"/>
                <a:gd name="connsiteY11" fmla="*/ 349250 h 482600"/>
                <a:gd name="connsiteX12" fmla="*/ 755650 w 2768600"/>
                <a:gd name="connsiteY12" fmla="*/ 336550 h 482600"/>
                <a:gd name="connsiteX13" fmla="*/ 793750 w 2768600"/>
                <a:gd name="connsiteY13" fmla="*/ 323850 h 482600"/>
                <a:gd name="connsiteX14" fmla="*/ 812800 w 2768600"/>
                <a:gd name="connsiteY14" fmla="*/ 317500 h 482600"/>
                <a:gd name="connsiteX15" fmla="*/ 869950 w 2768600"/>
                <a:gd name="connsiteY15" fmla="*/ 285750 h 482600"/>
                <a:gd name="connsiteX16" fmla="*/ 895350 w 2768600"/>
                <a:gd name="connsiteY16" fmla="*/ 279400 h 482600"/>
                <a:gd name="connsiteX17" fmla="*/ 933450 w 2768600"/>
                <a:gd name="connsiteY17" fmla="*/ 254000 h 482600"/>
                <a:gd name="connsiteX18" fmla="*/ 952500 w 2768600"/>
                <a:gd name="connsiteY18" fmla="*/ 241300 h 482600"/>
                <a:gd name="connsiteX19" fmla="*/ 977900 w 2768600"/>
                <a:gd name="connsiteY19" fmla="*/ 228600 h 482600"/>
                <a:gd name="connsiteX20" fmla="*/ 1016000 w 2768600"/>
                <a:gd name="connsiteY20" fmla="*/ 203200 h 482600"/>
                <a:gd name="connsiteX21" fmla="*/ 1035050 w 2768600"/>
                <a:gd name="connsiteY21" fmla="*/ 190500 h 482600"/>
                <a:gd name="connsiteX22" fmla="*/ 1054100 w 2768600"/>
                <a:gd name="connsiteY22" fmla="*/ 184150 h 482600"/>
                <a:gd name="connsiteX23" fmla="*/ 1098550 w 2768600"/>
                <a:gd name="connsiteY23" fmla="*/ 152400 h 482600"/>
                <a:gd name="connsiteX24" fmla="*/ 1143000 w 2768600"/>
                <a:gd name="connsiteY24" fmla="*/ 139700 h 482600"/>
                <a:gd name="connsiteX25" fmla="*/ 1162050 w 2768600"/>
                <a:gd name="connsiteY25" fmla="*/ 133350 h 482600"/>
                <a:gd name="connsiteX26" fmla="*/ 1517650 w 2768600"/>
                <a:gd name="connsiteY26" fmla="*/ 139700 h 482600"/>
                <a:gd name="connsiteX27" fmla="*/ 1562100 w 2768600"/>
                <a:gd name="connsiteY27" fmla="*/ 165100 h 482600"/>
                <a:gd name="connsiteX28" fmla="*/ 1600200 w 2768600"/>
                <a:gd name="connsiteY28" fmla="*/ 177800 h 482600"/>
                <a:gd name="connsiteX29" fmla="*/ 1638300 w 2768600"/>
                <a:gd name="connsiteY29" fmla="*/ 203200 h 482600"/>
                <a:gd name="connsiteX30" fmla="*/ 1657350 w 2768600"/>
                <a:gd name="connsiteY30" fmla="*/ 222250 h 482600"/>
                <a:gd name="connsiteX31" fmla="*/ 1733550 w 2768600"/>
                <a:gd name="connsiteY31" fmla="*/ 247650 h 482600"/>
                <a:gd name="connsiteX32" fmla="*/ 1758950 w 2768600"/>
                <a:gd name="connsiteY32" fmla="*/ 260350 h 482600"/>
                <a:gd name="connsiteX33" fmla="*/ 1803400 w 2768600"/>
                <a:gd name="connsiteY33" fmla="*/ 273050 h 482600"/>
                <a:gd name="connsiteX34" fmla="*/ 1841500 w 2768600"/>
                <a:gd name="connsiteY34" fmla="*/ 285750 h 482600"/>
                <a:gd name="connsiteX35" fmla="*/ 1860550 w 2768600"/>
                <a:gd name="connsiteY35" fmla="*/ 292100 h 482600"/>
                <a:gd name="connsiteX36" fmla="*/ 1917700 w 2768600"/>
                <a:gd name="connsiteY36" fmla="*/ 304800 h 482600"/>
                <a:gd name="connsiteX37" fmla="*/ 2070100 w 2768600"/>
                <a:gd name="connsiteY37" fmla="*/ 317500 h 482600"/>
                <a:gd name="connsiteX38" fmla="*/ 2317750 w 2768600"/>
                <a:gd name="connsiteY38" fmla="*/ 292100 h 482600"/>
                <a:gd name="connsiteX39" fmla="*/ 2387600 w 2768600"/>
                <a:gd name="connsiteY39" fmla="*/ 285750 h 482600"/>
                <a:gd name="connsiteX40" fmla="*/ 2432050 w 2768600"/>
                <a:gd name="connsiteY40" fmla="*/ 273050 h 482600"/>
                <a:gd name="connsiteX41" fmla="*/ 2476500 w 2768600"/>
                <a:gd name="connsiteY41" fmla="*/ 260350 h 482600"/>
                <a:gd name="connsiteX42" fmla="*/ 2495550 w 2768600"/>
                <a:gd name="connsiteY42" fmla="*/ 247650 h 482600"/>
                <a:gd name="connsiteX43" fmla="*/ 2527300 w 2768600"/>
                <a:gd name="connsiteY43" fmla="*/ 241300 h 482600"/>
                <a:gd name="connsiteX44" fmla="*/ 2546350 w 2768600"/>
                <a:gd name="connsiteY44" fmla="*/ 234950 h 482600"/>
                <a:gd name="connsiteX45" fmla="*/ 2565400 w 2768600"/>
                <a:gd name="connsiteY45" fmla="*/ 215900 h 482600"/>
                <a:gd name="connsiteX46" fmla="*/ 2603500 w 2768600"/>
                <a:gd name="connsiteY46" fmla="*/ 196850 h 482600"/>
                <a:gd name="connsiteX47" fmla="*/ 2641600 w 2768600"/>
                <a:gd name="connsiteY47" fmla="*/ 171450 h 482600"/>
                <a:gd name="connsiteX48" fmla="*/ 2660650 w 2768600"/>
                <a:gd name="connsiteY48" fmla="*/ 146050 h 482600"/>
                <a:gd name="connsiteX49" fmla="*/ 2679700 w 2768600"/>
                <a:gd name="connsiteY49" fmla="*/ 127000 h 482600"/>
                <a:gd name="connsiteX50" fmla="*/ 2711450 w 2768600"/>
                <a:gd name="connsiteY50" fmla="*/ 88900 h 482600"/>
                <a:gd name="connsiteX51" fmla="*/ 2717800 w 2768600"/>
                <a:gd name="connsiteY51" fmla="*/ 69850 h 482600"/>
                <a:gd name="connsiteX52" fmla="*/ 2749550 w 2768600"/>
                <a:gd name="connsiteY52" fmla="*/ 38100 h 482600"/>
                <a:gd name="connsiteX53" fmla="*/ 2755900 w 2768600"/>
                <a:gd name="connsiteY53" fmla="*/ 19050 h 482600"/>
                <a:gd name="connsiteX54" fmla="*/ 2768600 w 2768600"/>
                <a:gd name="connsiteY54" fmla="*/ 0 h 48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768600" h="482600">
                  <a:moveTo>
                    <a:pt x="0" y="482600"/>
                  </a:moveTo>
                  <a:lnTo>
                    <a:pt x="419100" y="476250"/>
                  </a:lnTo>
                  <a:cubicBezTo>
                    <a:pt x="425791" y="476056"/>
                    <a:pt x="431883" y="472250"/>
                    <a:pt x="438150" y="469900"/>
                  </a:cubicBezTo>
                  <a:cubicBezTo>
                    <a:pt x="448823" y="465898"/>
                    <a:pt x="459227" y="461202"/>
                    <a:pt x="469900" y="457200"/>
                  </a:cubicBezTo>
                  <a:cubicBezTo>
                    <a:pt x="476167" y="454850"/>
                    <a:pt x="482514" y="452689"/>
                    <a:pt x="488950" y="450850"/>
                  </a:cubicBezTo>
                  <a:cubicBezTo>
                    <a:pt x="497341" y="448452"/>
                    <a:pt x="506294" y="447857"/>
                    <a:pt x="514350" y="444500"/>
                  </a:cubicBezTo>
                  <a:cubicBezTo>
                    <a:pt x="531826" y="437218"/>
                    <a:pt x="547189" y="425087"/>
                    <a:pt x="565150" y="419100"/>
                  </a:cubicBezTo>
                  <a:cubicBezTo>
                    <a:pt x="577850" y="414867"/>
                    <a:pt x="591276" y="412387"/>
                    <a:pt x="603250" y="406400"/>
                  </a:cubicBezTo>
                  <a:cubicBezTo>
                    <a:pt x="620183" y="397933"/>
                    <a:pt x="636089" y="386987"/>
                    <a:pt x="654050" y="381000"/>
                  </a:cubicBezTo>
                  <a:cubicBezTo>
                    <a:pt x="660400" y="378883"/>
                    <a:pt x="666948" y="377287"/>
                    <a:pt x="673100" y="374650"/>
                  </a:cubicBezTo>
                  <a:cubicBezTo>
                    <a:pt x="681801" y="370921"/>
                    <a:pt x="690281" y="366646"/>
                    <a:pt x="698500" y="361950"/>
                  </a:cubicBezTo>
                  <a:cubicBezTo>
                    <a:pt x="705126" y="358164"/>
                    <a:pt x="710576" y="352350"/>
                    <a:pt x="717550" y="349250"/>
                  </a:cubicBezTo>
                  <a:cubicBezTo>
                    <a:pt x="729783" y="343813"/>
                    <a:pt x="742950" y="340783"/>
                    <a:pt x="755650" y="336550"/>
                  </a:cubicBezTo>
                  <a:lnTo>
                    <a:pt x="793750" y="323850"/>
                  </a:lnTo>
                  <a:cubicBezTo>
                    <a:pt x="800100" y="321733"/>
                    <a:pt x="807231" y="321213"/>
                    <a:pt x="812800" y="317500"/>
                  </a:cubicBezTo>
                  <a:cubicBezTo>
                    <a:pt x="846912" y="294759"/>
                    <a:pt x="840611" y="294133"/>
                    <a:pt x="869950" y="285750"/>
                  </a:cubicBezTo>
                  <a:cubicBezTo>
                    <a:pt x="878341" y="283352"/>
                    <a:pt x="886883" y="281517"/>
                    <a:pt x="895350" y="279400"/>
                  </a:cubicBezTo>
                  <a:lnTo>
                    <a:pt x="933450" y="254000"/>
                  </a:lnTo>
                  <a:cubicBezTo>
                    <a:pt x="939800" y="249767"/>
                    <a:pt x="945674" y="244713"/>
                    <a:pt x="952500" y="241300"/>
                  </a:cubicBezTo>
                  <a:cubicBezTo>
                    <a:pt x="960967" y="237067"/>
                    <a:pt x="969783" y="233470"/>
                    <a:pt x="977900" y="228600"/>
                  </a:cubicBezTo>
                  <a:cubicBezTo>
                    <a:pt x="990988" y="220747"/>
                    <a:pt x="1003300" y="211667"/>
                    <a:pt x="1016000" y="203200"/>
                  </a:cubicBezTo>
                  <a:cubicBezTo>
                    <a:pt x="1022350" y="198967"/>
                    <a:pt x="1027810" y="192913"/>
                    <a:pt x="1035050" y="190500"/>
                  </a:cubicBezTo>
                  <a:lnTo>
                    <a:pt x="1054100" y="184150"/>
                  </a:lnTo>
                  <a:cubicBezTo>
                    <a:pt x="1059853" y="179836"/>
                    <a:pt x="1089265" y="157043"/>
                    <a:pt x="1098550" y="152400"/>
                  </a:cubicBezTo>
                  <a:cubicBezTo>
                    <a:pt x="1108700" y="147325"/>
                    <a:pt x="1133505" y="142413"/>
                    <a:pt x="1143000" y="139700"/>
                  </a:cubicBezTo>
                  <a:cubicBezTo>
                    <a:pt x="1149436" y="137861"/>
                    <a:pt x="1155700" y="135467"/>
                    <a:pt x="1162050" y="133350"/>
                  </a:cubicBezTo>
                  <a:cubicBezTo>
                    <a:pt x="1280583" y="135467"/>
                    <a:pt x="1399246" y="133780"/>
                    <a:pt x="1517650" y="139700"/>
                  </a:cubicBezTo>
                  <a:cubicBezTo>
                    <a:pt x="1531927" y="140414"/>
                    <a:pt x="1549645" y="159564"/>
                    <a:pt x="1562100" y="165100"/>
                  </a:cubicBezTo>
                  <a:cubicBezTo>
                    <a:pt x="1574333" y="170537"/>
                    <a:pt x="1600200" y="177800"/>
                    <a:pt x="1600200" y="177800"/>
                  </a:cubicBezTo>
                  <a:cubicBezTo>
                    <a:pt x="1660971" y="238571"/>
                    <a:pt x="1583161" y="166441"/>
                    <a:pt x="1638300" y="203200"/>
                  </a:cubicBezTo>
                  <a:cubicBezTo>
                    <a:pt x="1645772" y="208181"/>
                    <a:pt x="1649735" y="217490"/>
                    <a:pt x="1657350" y="222250"/>
                  </a:cubicBezTo>
                  <a:cubicBezTo>
                    <a:pt x="1680750" y="236875"/>
                    <a:pt x="1708776" y="237033"/>
                    <a:pt x="1733550" y="247650"/>
                  </a:cubicBezTo>
                  <a:cubicBezTo>
                    <a:pt x="1742251" y="251379"/>
                    <a:pt x="1750249" y="256621"/>
                    <a:pt x="1758950" y="260350"/>
                  </a:cubicBezTo>
                  <a:cubicBezTo>
                    <a:pt x="1775548" y="267463"/>
                    <a:pt x="1785498" y="267679"/>
                    <a:pt x="1803400" y="273050"/>
                  </a:cubicBezTo>
                  <a:cubicBezTo>
                    <a:pt x="1816222" y="276897"/>
                    <a:pt x="1828800" y="281517"/>
                    <a:pt x="1841500" y="285750"/>
                  </a:cubicBezTo>
                  <a:cubicBezTo>
                    <a:pt x="1847850" y="287867"/>
                    <a:pt x="1854056" y="290477"/>
                    <a:pt x="1860550" y="292100"/>
                  </a:cubicBezTo>
                  <a:cubicBezTo>
                    <a:pt x="1876865" y="296179"/>
                    <a:pt x="1901577" y="302785"/>
                    <a:pt x="1917700" y="304800"/>
                  </a:cubicBezTo>
                  <a:cubicBezTo>
                    <a:pt x="1946016" y="308339"/>
                    <a:pt x="2045713" y="315624"/>
                    <a:pt x="2070100" y="317500"/>
                  </a:cubicBezTo>
                  <a:lnTo>
                    <a:pt x="2317750" y="292100"/>
                  </a:lnTo>
                  <a:cubicBezTo>
                    <a:pt x="2341013" y="289774"/>
                    <a:pt x="2364426" y="288840"/>
                    <a:pt x="2387600" y="285750"/>
                  </a:cubicBezTo>
                  <a:cubicBezTo>
                    <a:pt x="2406210" y="283269"/>
                    <a:pt x="2414908" y="277948"/>
                    <a:pt x="2432050" y="273050"/>
                  </a:cubicBezTo>
                  <a:cubicBezTo>
                    <a:pt x="2441545" y="270337"/>
                    <a:pt x="2466350" y="265425"/>
                    <a:pt x="2476500" y="260350"/>
                  </a:cubicBezTo>
                  <a:cubicBezTo>
                    <a:pt x="2483326" y="256937"/>
                    <a:pt x="2488404" y="250330"/>
                    <a:pt x="2495550" y="247650"/>
                  </a:cubicBezTo>
                  <a:cubicBezTo>
                    <a:pt x="2505656" y="243860"/>
                    <a:pt x="2516829" y="243918"/>
                    <a:pt x="2527300" y="241300"/>
                  </a:cubicBezTo>
                  <a:cubicBezTo>
                    <a:pt x="2533794" y="239677"/>
                    <a:pt x="2540000" y="237067"/>
                    <a:pt x="2546350" y="234950"/>
                  </a:cubicBezTo>
                  <a:cubicBezTo>
                    <a:pt x="2552700" y="228600"/>
                    <a:pt x="2557928" y="220881"/>
                    <a:pt x="2565400" y="215900"/>
                  </a:cubicBezTo>
                  <a:cubicBezTo>
                    <a:pt x="2622678" y="177715"/>
                    <a:pt x="2543549" y="246809"/>
                    <a:pt x="2603500" y="196850"/>
                  </a:cubicBezTo>
                  <a:cubicBezTo>
                    <a:pt x="2635211" y="170424"/>
                    <a:pt x="2608122" y="182609"/>
                    <a:pt x="2641600" y="171450"/>
                  </a:cubicBezTo>
                  <a:cubicBezTo>
                    <a:pt x="2647950" y="162983"/>
                    <a:pt x="2653762" y="154085"/>
                    <a:pt x="2660650" y="146050"/>
                  </a:cubicBezTo>
                  <a:cubicBezTo>
                    <a:pt x="2666494" y="139232"/>
                    <a:pt x="2673951" y="133899"/>
                    <a:pt x="2679700" y="127000"/>
                  </a:cubicBezTo>
                  <a:cubicBezTo>
                    <a:pt x="2723903" y="73956"/>
                    <a:pt x="2655795" y="144555"/>
                    <a:pt x="2711450" y="88900"/>
                  </a:cubicBezTo>
                  <a:cubicBezTo>
                    <a:pt x="2713567" y="82550"/>
                    <a:pt x="2713619" y="75077"/>
                    <a:pt x="2717800" y="69850"/>
                  </a:cubicBezTo>
                  <a:cubicBezTo>
                    <a:pt x="2751667" y="27517"/>
                    <a:pt x="2724150" y="88900"/>
                    <a:pt x="2749550" y="38100"/>
                  </a:cubicBezTo>
                  <a:cubicBezTo>
                    <a:pt x="2752543" y="32113"/>
                    <a:pt x="2752907" y="25037"/>
                    <a:pt x="2755900" y="19050"/>
                  </a:cubicBezTo>
                  <a:cubicBezTo>
                    <a:pt x="2759313" y="12224"/>
                    <a:pt x="2768600" y="0"/>
                    <a:pt x="276860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9045575" y="1390650"/>
              <a:ext cx="215900" cy="381000"/>
            </a:xfrm>
            <a:custGeom>
              <a:avLst/>
              <a:gdLst>
                <a:gd name="connsiteX0" fmla="*/ 0 w 215900"/>
                <a:gd name="connsiteY0" fmla="*/ 381000 h 381000"/>
                <a:gd name="connsiteX1" fmla="*/ 101600 w 215900"/>
                <a:gd name="connsiteY1" fmla="*/ 279400 h 381000"/>
                <a:gd name="connsiteX2" fmla="*/ 107950 w 215900"/>
                <a:gd name="connsiteY2" fmla="*/ 260350 h 381000"/>
                <a:gd name="connsiteX3" fmla="*/ 114300 w 215900"/>
                <a:gd name="connsiteY3" fmla="*/ 120650 h 381000"/>
                <a:gd name="connsiteX4" fmla="*/ 127000 w 215900"/>
                <a:gd name="connsiteY4" fmla="*/ 82550 h 381000"/>
                <a:gd name="connsiteX5" fmla="*/ 146050 w 215900"/>
                <a:gd name="connsiteY5" fmla="*/ 63500 h 381000"/>
                <a:gd name="connsiteX6" fmla="*/ 158750 w 215900"/>
                <a:gd name="connsiteY6" fmla="*/ 44450 h 381000"/>
                <a:gd name="connsiteX7" fmla="*/ 177800 w 215900"/>
                <a:gd name="connsiteY7" fmla="*/ 31750 h 381000"/>
                <a:gd name="connsiteX8" fmla="*/ 196850 w 215900"/>
                <a:gd name="connsiteY8" fmla="*/ 12700 h 381000"/>
                <a:gd name="connsiteX9" fmla="*/ 215900 w 215900"/>
                <a:gd name="connsiteY9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5900" h="381000">
                  <a:moveTo>
                    <a:pt x="0" y="381000"/>
                  </a:moveTo>
                  <a:cubicBezTo>
                    <a:pt x="7621" y="373923"/>
                    <a:pt x="82863" y="316874"/>
                    <a:pt x="101600" y="279400"/>
                  </a:cubicBezTo>
                  <a:cubicBezTo>
                    <a:pt x="104593" y="273413"/>
                    <a:pt x="105833" y="266700"/>
                    <a:pt x="107950" y="260350"/>
                  </a:cubicBezTo>
                  <a:cubicBezTo>
                    <a:pt x="110067" y="213783"/>
                    <a:pt x="109334" y="166999"/>
                    <a:pt x="114300" y="120650"/>
                  </a:cubicBezTo>
                  <a:cubicBezTo>
                    <a:pt x="115726" y="107339"/>
                    <a:pt x="117534" y="92016"/>
                    <a:pt x="127000" y="82550"/>
                  </a:cubicBezTo>
                  <a:cubicBezTo>
                    <a:pt x="133350" y="76200"/>
                    <a:pt x="140301" y="70399"/>
                    <a:pt x="146050" y="63500"/>
                  </a:cubicBezTo>
                  <a:cubicBezTo>
                    <a:pt x="150936" y="57637"/>
                    <a:pt x="153354" y="49846"/>
                    <a:pt x="158750" y="44450"/>
                  </a:cubicBezTo>
                  <a:cubicBezTo>
                    <a:pt x="164146" y="39054"/>
                    <a:pt x="171937" y="36636"/>
                    <a:pt x="177800" y="31750"/>
                  </a:cubicBezTo>
                  <a:cubicBezTo>
                    <a:pt x="184699" y="26001"/>
                    <a:pt x="189951" y="18449"/>
                    <a:pt x="196850" y="12700"/>
                  </a:cubicBezTo>
                  <a:cubicBezTo>
                    <a:pt x="202713" y="7814"/>
                    <a:pt x="215900" y="0"/>
                    <a:pt x="21590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9985375" y="1504950"/>
              <a:ext cx="177800" cy="305122"/>
            </a:xfrm>
            <a:custGeom>
              <a:avLst/>
              <a:gdLst>
                <a:gd name="connsiteX0" fmla="*/ 177800 w 177800"/>
                <a:gd name="connsiteY0" fmla="*/ 0 h 305122"/>
                <a:gd name="connsiteX1" fmla="*/ 171450 w 177800"/>
                <a:gd name="connsiteY1" fmla="*/ 57150 h 305122"/>
                <a:gd name="connsiteX2" fmla="*/ 152400 w 177800"/>
                <a:gd name="connsiteY2" fmla="*/ 76200 h 305122"/>
                <a:gd name="connsiteX3" fmla="*/ 114300 w 177800"/>
                <a:gd name="connsiteY3" fmla="*/ 114300 h 305122"/>
                <a:gd name="connsiteX4" fmla="*/ 101600 w 177800"/>
                <a:gd name="connsiteY4" fmla="*/ 133350 h 305122"/>
                <a:gd name="connsiteX5" fmla="*/ 95250 w 177800"/>
                <a:gd name="connsiteY5" fmla="*/ 158750 h 305122"/>
                <a:gd name="connsiteX6" fmla="*/ 82550 w 177800"/>
                <a:gd name="connsiteY6" fmla="*/ 247650 h 305122"/>
                <a:gd name="connsiteX7" fmla="*/ 76200 w 177800"/>
                <a:gd name="connsiteY7" fmla="*/ 266700 h 305122"/>
                <a:gd name="connsiteX8" fmla="*/ 38100 w 177800"/>
                <a:gd name="connsiteY8" fmla="*/ 292100 h 305122"/>
                <a:gd name="connsiteX9" fmla="*/ 0 w 177800"/>
                <a:gd name="connsiteY9" fmla="*/ 304800 h 30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7800" h="305122">
                  <a:moveTo>
                    <a:pt x="177800" y="0"/>
                  </a:moveTo>
                  <a:cubicBezTo>
                    <a:pt x="175683" y="19050"/>
                    <a:pt x="177511" y="38966"/>
                    <a:pt x="171450" y="57150"/>
                  </a:cubicBezTo>
                  <a:cubicBezTo>
                    <a:pt x="168610" y="65669"/>
                    <a:pt x="158244" y="69382"/>
                    <a:pt x="152400" y="76200"/>
                  </a:cubicBezTo>
                  <a:cubicBezTo>
                    <a:pt x="120895" y="112956"/>
                    <a:pt x="147836" y="91943"/>
                    <a:pt x="114300" y="114300"/>
                  </a:cubicBezTo>
                  <a:cubicBezTo>
                    <a:pt x="110067" y="120650"/>
                    <a:pt x="104606" y="126335"/>
                    <a:pt x="101600" y="133350"/>
                  </a:cubicBezTo>
                  <a:cubicBezTo>
                    <a:pt x="98162" y="141372"/>
                    <a:pt x="96685" y="150142"/>
                    <a:pt x="95250" y="158750"/>
                  </a:cubicBezTo>
                  <a:cubicBezTo>
                    <a:pt x="90329" y="188277"/>
                    <a:pt x="87752" y="218171"/>
                    <a:pt x="82550" y="247650"/>
                  </a:cubicBezTo>
                  <a:cubicBezTo>
                    <a:pt x="81387" y="254242"/>
                    <a:pt x="80933" y="261967"/>
                    <a:pt x="76200" y="266700"/>
                  </a:cubicBezTo>
                  <a:cubicBezTo>
                    <a:pt x="65407" y="277493"/>
                    <a:pt x="50800" y="283633"/>
                    <a:pt x="38100" y="292100"/>
                  </a:cubicBezTo>
                  <a:cubicBezTo>
                    <a:pt x="13766" y="308322"/>
                    <a:pt x="26682" y="304800"/>
                    <a:pt x="0" y="3048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9572625" y="2253431"/>
              <a:ext cx="990600" cy="311969"/>
            </a:xfrm>
            <a:custGeom>
              <a:avLst/>
              <a:gdLst>
                <a:gd name="connsiteX0" fmla="*/ 0 w 990600"/>
                <a:gd name="connsiteY0" fmla="*/ 311969 h 311969"/>
                <a:gd name="connsiteX1" fmla="*/ 133350 w 990600"/>
                <a:gd name="connsiteY1" fmla="*/ 299269 h 311969"/>
                <a:gd name="connsiteX2" fmla="*/ 184150 w 990600"/>
                <a:gd name="connsiteY2" fmla="*/ 286569 h 311969"/>
                <a:gd name="connsiteX3" fmla="*/ 222250 w 990600"/>
                <a:gd name="connsiteY3" fmla="*/ 261169 h 311969"/>
                <a:gd name="connsiteX4" fmla="*/ 279400 w 990600"/>
                <a:gd name="connsiteY4" fmla="*/ 229419 h 311969"/>
                <a:gd name="connsiteX5" fmla="*/ 323850 w 990600"/>
                <a:gd name="connsiteY5" fmla="*/ 191319 h 311969"/>
                <a:gd name="connsiteX6" fmla="*/ 342900 w 990600"/>
                <a:gd name="connsiteY6" fmla="*/ 184969 h 311969"/>
                <a:gd name="connsiteX7" fmla="*/ 355600 w 990600"/>
                <a:gd name="connsiteY7" fmla="*/ 159569 h 311969"/>
                <a:gd name="connsiteX8" fmla="*/ 374650 w 990600"/>
                <a:gd name="connsiteY8" fmla="*/ 146869 h 311969"/>
                <a:gd name="connsiteX9" fmla="*/ 419100 w 990600"/>
                <a:gd name="connsiteY9" fmla="*/ 121469 h 311969"/>
                <a:gd name="connsiteX10" fmla="*/ 457200 w 990600"/>
                <a:gd name="connsiteY10" fmla="*/ 83369 h 311969"/>
                <a:gd name="connsiteX11" fmla="*/ 476250 w 990600"/>
                <a:gd name="connsiteY11" fmla="*/ 77019 h 311969"/>
                <a:gd name="connsiteX12" fmla="*/ 514350 w 990600"/>
                <a:gd name="connsiteY12" fmla="*/ 51619 h 311969"/>
                <a:gd name="connsiteX13" fmla="*/ 552450 w 990600"/>
                <a:gd name="connsiteY13" fmla="*/ 38919 h 311969"/>
                <a:gd name="connsiteX14" fmla="*/ 571500 w 990600"/>
                <a:gd name="connsiteY14" fmla="*/ 19869 h 311969"/>
                <a:gd name="connsiteX15" fmla="*/ 647700 w 990600"/>
                <a:gd name="connsiteY15" fmla="*/ 819 h 311969"/>
                <a:gd name="connsiteX16" fmla="*/ 990600 w 990600"/>
                <a:gd name="connsiteY16" fmla="*/ 819 h 311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90600" h="311969">
                  <a:moveTo>
                    <a:pt x="0" y="311969"/>
                  </a:moveTo>
                  <a:cubicBezTo>
                    <a:pt x="44450" y="307736"/>
                    <a:pt x="89118" y="305370"/>
                    <a:pt x="133350" y="299269"/>
                  </a:cubicBezTo>
                  <a:cubicBezTo>
                    <a:pt x="150641" y="296884"/>
                    <a:pt x="184150" y="286569"/>
                    <a:pt x="184150" y="286569"/>
                  </a:cubicBezTo>
                  <a:cubicBezTo>
                    <a:pt x="226427" y="244292"/>
                    <a:pt x="180896" y="284144"/>
                    <a:pt x="222250" y="261169"/>
                  </a:cubicBezTo>
                  <a:cubicBezTo>
                    <a:pt x="287754" y="224778"/>
                    <a:pt x="236295" y="243787"/>
                    <a:pt x="279400" y="229419"/>
                  </a:cubicBezTo>
                  <a:cubicBezTo>
                    <a:pt x="294413" y="214406"/>
                    <a:pt x="304843" y="202180"/>
                    <a:pt x="323850" y="191319"/>
                  </a:cubicBezTo>
                  <a:cubicBezTo>
                    <a:pt x="329662" y="187998"/>
                    <a:pt x="336550" y="187086"/>
                    <a:pt x="342900" y="184969"/>
                  </a:cubicBezTo>
                  <a:cubicBezTo>
                    <a:pt x="347133" y="176502"/>
                    <a:pt x="349540" y="166841"/>
                    <a:pt x="355600" y="159569"/>
                  </a:cubicBezTo>
                  <a:cubicBezTo>
                    <a:pt x="360486" y="153706"/>
                    <a:pt x="368024" y="150655"/>
                    <a:pt x="374650" y="146869"/>
                  </a:cubicBezTo>
                  <a:cubicBezTo>
                    <a:pt x="390748" y="137670"/>
                    <a:pt x="405176" y="133846"/>
                    <a:pt x="419100" y="121469"/>
                  </a:cubicBezTo>
                  <a:cubicBezTo>
                    <a:pt x="432524" y="109537"/>
                    <a:pt x="440161" y="89049"/>
                    <a:pt x="457200" y="83369"/>
                  </a:cubicBezTo>
                  <a:cubicBezTo>
                    <a:pt x="463550" y="81252"/>
                    <a:pt x="470399" y="80270"/>
                    <a:pt x="476250" y="77019"/>
                  </a:cubicBezTo>
                  <a:cubicBezTo>
                    <a:pt x="489593" y="69606"/>
                    <a:pt x="499870" y="56446"/>
                    <a:pt x="514350" y="51619"/>
                  </a:cubicBezTo>
                  <a:lnTo>
                    <a:pt x="552450" y="38919"/>
                  </a:lnTo>
                  <a:cubicBezTo>
                    <a:pt x="558800" y="32569"/>
                    <a:pt x="564192" y="25089"/>
                    <a:pt x="571500" y="19869"/>
                  </a:cubicBezTo>
                  <a:cubicBezTo>
                    <a:pt x="594476" y="3458"/>
                    <a:pt x="619394" y="1276"/>
                    <a:pt x="647700" y="819"/>
                  </a:cubicBezTo>
                  <a:cubicBezTo>
                    <a:pt x="761985" y="-1024"/>
                    <a:pt x="876300" y="819"/>
                    <a:pt x="990600" y="81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9128125" y="2584450"/>
              <a:ext cx="1295626" cy="1143000"/>
            </a:xfrm>
            <a:custGeom>
              <a:avLst/>
              <a:gdLst>
                <a:gd name="connsiteX0" fmla="*/ 0 w 1295626"/>
                <a:gd name="connsiteY0" fmla="*/ 0 h 1143000"/>
                <a:gd name="connsiteX1" fmla="*/ 76200 w 1295626"/>
                <a:gd name="connsiteY1" fmla="*/ 82550 h 1143000"/>
                <a:gd name="connsiteX2" fmla="*/ 95250 w 1295626"/>
                <a:gd name="connsiteY2" fmla="*/ 88900 h 1143000"/>
                <a:gd name="connsiteX3" fmla="*/ 152400 w 1295626"/>
                <a:gd name="connsiteY3" fmla="*/ 133350 h 1143000"/>
                <a:gd name="connsiteX4" fmla="*/ 203200 w 1295626"/>
                <a:gd name="connsiteY4" fmla="*/ 152400 h 1143000"/>
                <a:gd name="connsiteX5" fmla="*/ 228600 w 1295626"/>
                <a:gd name="connsiteY5" fmla="*/ 158750 h 1143000"/>
                <a:gd name="connsiteX6" fmla="*/ 247650 w 1295626"/>
                <a:gd name="connsiteY6" fmla="*/ 165100 h 1143000"/>
                <a:gd name="connsiteX7" fmla="*/ 342900 w 1295626"/>
                <a:gd name="connsiteY7" fmla="*/ 171450 h 1143000"/>
                <a:gd name="connsiteX8" fmla="*/ 400050 w 1295626"/>
                <a:gd name="connsiteY8" fmla="*/ 177800 h 1143000"/>
                <a:gd name="connsiteX9" fmla="*/ 425450 w 1295626"/>
                <a:gd name="connsiteY9" fmla="*/ 190500 h 1143000"/>
                <a:gd name="connsiteX10" fmla="*/ 444500 w 1295626"/>
                <a:gd name="connsiteY10" fmla="*/ 203200 h 1143000"/>
                <a:gd name="connsiteX11" fmla="*/ 482600 w 1295626"/>
                <a:gd name="connsiteY11" fmla="*/ 222250 h 1143000"/>
                <a:gd name="connsiteX12" fmla="*/ 495300 w 1295626"/>
                <a:gd name="connsiteY12" fmla="*/ 241300 h 1143000"/>
                <a:gd name="connsiteX13" fmla="*/ 508000 w 1295626"/>
                <a:gd name="connsiteY13" fmla="*/ 279400 h 1143000"/>
                <a:gd name="connsiteX14" fmla="*/ 520700 w 1295626"/>
                <a:gd name="connsiteY14" fmla="*/ 298450 h 1143000"/>
                <a:gd name="connsiteX15" fmla="*/ 539750 w 1295626"/>
                <a:gd name="connsiteY15" fmla="*/ 342900 h 1143000"/>
                <a:gd name="connsiteX16" fmla="*/ 546100 w 1295626"/>
                <a:gd name="connsiteY16" fmla="*/ 361950 h 1143000"/>
                <a:gd name="connsiteX17" fmla="*/ 558800 w 1295626"/>
                <a:gd name="connsiteY17" fmla="*/ 381000 h 1143000"/>
                <a:gd name="connsiteX18" fmla="*/ 565150 w 1295626"/>
                <a:gd name="connsiteY18" fmla="*/ 400050 h 1143000"/>
                <a:gd name="connsiteX19" fmla="*/ 596900 w 1295626"/>
                <a:gd name="connsiteY19" fmla="*/ 444500 h 1143000"/>
                <a:gd name="connsiteX20" fmla="*/ 609600 w 1295626"/>
                <a:gd name="connsiteY20" fmla="*/ 482600 h 1143000"/>
                <a:gd name="connsiteX21" fmla="*/ 622300 w 1295626"/>
                <a:gd name="connsiteY21" fmla="*/ 508000 h 1143000"/>
                <a:gd name="connsiteX22" fmla="*/ 635000 w 1295626"/>
                <a:gd name="connsiteY22" fmla="*/ 527050 h 1143000"/>
                <a:gd name="connsiteX23" fmla="*/ 641350 w 1295626"/>
                <a:gd name="connsiteY23" fmla="*/ 546100 h 1143000"/>
                <a:gd name="connsiteX24" fmla="*/ 660400 w 1295626"/>
                <a:gd name="connsiteY24" fmla="*/ 558800 h 1143000"/>
                <a:gd name="connsiteX25" fmla="*/ 692150 w 1295626"/>
                <a:gd name="connsiteY25" fmla="*/ 596900 h 1143000"/>
                <a:gd name="connsiteX26" fmla="*/ 755650 w 1295626"/>
                <a:gd name="connsiteY26" fmla="*/ 622300 h 1143000"/>
                <a:gd name="connsiteX27" fmla="*/ 781050 w 1295626"/>
                <a:gd name="connsiteY27" fmla="*/ 635000 h 1143000"/>
                <a:gd name="connsiteX28" fmla="*/ 901700 w 1295626"/>
                <a:gd name="connsiteY28" fmla="*/ 660400 h 1143000"/>
                <a:gd name="connsiteX29" fmla="*/ 939800 w 1295626"/>
                <a:gd name="connsiteY29" fmla="*/ 679450 h 1143000"/>
                <a:gd name="connsiteX30" fmla="*/ 977900 w 1295626"/>
                <a:gd name="connsiteY30" fmla="*/ 692150 h 1143000"/>
                <a:gd name="connsiteX31" fmla="*/ 1016000 w 1295626"/>
                <a:gd name="connsiteY31" fmla="*/ 711200 h 1143000"/>
                <a:gd name="connsiteX32" fmla="*/ 1047750 w 1295626"/>
                <a:gd name="connsiteY32" fmla="*/ 730250 h 1143000"/>
                <a:gd name="connsiteX33" fmla="*/ 1073150 w 1295626"/>
                <a:gd name="connsiteY33" fmla="*/ 742950 h 1143000"/>
                <a:gd name="connsiteX34" fmla="*/ 1098550 w 1295626"/>
                <a:gd name="connsiteY34" fmla="*/ 762000 h 1143000"/>
                <a:gd name="connsiteX35" fmla="*/ 1117600 w 1295626"/>
                <a:gd name="connsiteY35" fmla="*/ 774700 h 1143000"/>
                <a:gd name="connsiteX36" fmla="*/ 1162050 w 1295626"/>
                <a:gd name="connsiteY36" fmla="*/ 806450 h 1143000"/>
                <a:gd name="connsiteX37" fmla="*/ 1168400 w 1295626"/>
                <a:gd name="connsiteY37" fmla="*/ 825500 h 1143000"/>
                <a:gd name="connsiteX38" fmla="*/ 1193800 w 1295626"/>
                <a:gd name="connsiteY38" fmla="*/ 863600 h 1143000"/>
                <a:gd name="connsiteX39" fmla="*/ 1200150 w 1295626"/>
                <a:gd name="connsiteY39" fmla="*/ 882650 h 1143000"/>
                <a:gd name="connsiteX40" fmla="*/ 1225550 w 1295626"/>
                <a:gd name="connsiteY40" fmla="*/ 920750 h 1143000"/>
                <a:gd name="connsiteX41" fmla="*/ 1244600 w 1295626"/>
                <a:gd name="connsiteY41" fmla="*/ 958850 h 1143000"/>
                <a:gd name="connsiteX42" fmla="*/ 1250950 w 1295626"/>
                <a:gd name="connsiteY42" fmla="*/ 977900 h 1143000"/>
                <a:gd name="connsiteX43" fmla="*/ 1276350 w 1295626"/>
                <a:gd name="connsiteY43" fmla="*/ 1022350 h 1143000"/>
                <a:gd name="connsiteX44" fmla="*/ 1289050 w 1295626"/>
                <a:gd name="connsiteY44" fmla="*/ 1079500 h 1143000"/>
                <a:gd name="connsiteX45" fmla="*/ 1295400 w 1295626"/>
                <a:gd name="connsiteY45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295626" h="1143000">
                  <a:moveTo>
                    <a:pt x="0" y="0"/>
                  </a:moveTo>
                  <a:cubicBezTo>
                    <a:pt x="20642" y="27522"/>
                    <a:pt x="43033" y="65967"/>
                    <a:pt x="76200" y="82550"/>
                  </a:cubicBezTo>
                  <a:cubicBezTo>
                    <a:pt x="82187" y="85543"/>
                    <a:pt x="88900" y="86783"/>
                    <a:pt x="95250" y="88900"/>
                  </a:cubicBezTo>
                  <a:cubicBezTo>
                    <a:pt x="114300" y="103717"/>
                    <a:pt x="128987" y="127497"/>
                    <a:pt x="152400" y="133350"/>
                  </a:cubicBezTo>
                  <a:cubicBezTo>
                    <a:pt x="217598" y="149649"/>
                    <a:pt x="136788" y="127496"/>
                    <a:pt x="203200" y="152400"/>
                  </a:cubicBezTo>
                  <a:cubicBezTo>
                    <a:pt x="211372" y="155464"/>
                    <a:pt x="220209" y="156352"/>
                    <a:pt x="228600" y="158750"/>
                  </a:cubicBezTo>
                  <a:cubicBezTo>
                    <a:pt x="235036" y="160589"/>
                    <a:pt x="240997" y="164361"/>
                    <a:pt x="247650" y="165100"/>
                  </a:cubicBezTo>
                  <a:cubicBezTo>
                    <a:pt x="279276" y="168614"/>
                    <a:pt x="311189" y="168807"/>
                    <a:pt x="342900" y="171450"/>
                  </a:cubicBezTo>
                  <a:cubicBezTo>
                    <a:pt x="362001" y="173042"/>
                    <a:pt x="381000" y="175683"/>
                    <a:pt x="400050" y="177800"/>
                  </a:cubicBezTo>
                  <a:cubicBezTo>
                    <a:pt x="408517" y="182033"/>
                    <a:pt x="417231" y="185804"/>
                    <a:pt x="425450" y="190500"/>
                  </a:cubicBezTo>
                  <a:cubicBezTo>
                    <a:pt x="432076" y="194286"/>
                    <a:pt x="437674" y="199787"/>
                    <a:pt x="444500" y="203200"/>
                  </a:cubicBezTo>
                  <a:cubicBezTo>
                    <a:pt x="497080" y="229490"/>
                    <a:pt x="428005" y="185854"/>
                    <a:pt x="482600" y="222250"/>
                  </a:cubicBezTo>
                  <a:cubicBezTo>
                    <a:pt x="486833" y="228600"/>
                    <a:pt x="492200" y="234326"/>
                    <a:pt x="495300" y="241300"/>
                  </a:cubicBezTo>
                  <a:cubicBezTo>
                    <a:pt x="500737" y="253533"/>
                    <a:pt x="500574" y="268261"/>
                    <a:pt x="508000" y="279400"/>
                  </a:cubicBezTo>
                  <a:lnTo>
                    <a:pt x="520700" y="298450"/>
                  </a:lnTo>
                  <a:cubicBezTo>
                    <a:pt x="533916" y="351313"/>
                    <a:pt x="517824" y="299047"/>
                    <a:pt x="539750" y="342900"/>
                  </a:cubicBezTo>
                  <a:cubicBezTo>
                    <a:pt x="542743" y="348887"/>
                    <a:pt x="543107" y="355963"/>
                    <a:pt x="546100" y="361950"/>
                  </a:cubicBezTo>
                  <a:cubicBezTo>
                    <a:pt x="549513" y="368776"/>
                    <a:pt x="555387" y="374174"/>
                    <a:pt x="558800" y="381000"/>
                  </a:cubicBezTo>
                  <a:cubicBezTo>
                    <a:pt x="561793" y="386987"/>
                    <a:pt x="561829" y="394238"/>
                    <a:pt x="565150" y="400050"/>
                  </a:cubicBezTo>
                  <a:cubicBezTo>
                    <a:pt x="569841" y="408259"/>
                    <a:pt x="591986" y="433443"/>
                    <a:pt x="596900" y="444500"/>
                  </a:cubicBezTo>
                  <a:cubicBezTo>
                    <a:pt x="602337" y="456733"/>
                    <a:pt x="603613" y="470626"/>
                    <a:pt x="609600" y="482600"/>
                  </a:cubicBezTo>
                  <a:cubicBezTo>
                    <a:pt x="613833" y="491067"/>
                    <a:pt x="617604" y="499781"/>
                    <a:pt x="622300" y="508000"/>
                  </a:cubicBezTo>
                  <a:cubicBezTo>
                    <a:pt x="626086" y="514626"/>
                    <a:pt x="631587" y="520224"/>
                    <a:pt x="635000" y="527050"/>
                  </a:cubicBezTo>
                  <a:cubicBezTo>
                    <a:pt x="637993" y="533037"/>
                    <a:pt x="637169" y="540873"/>
                    <a:pt x="641350" y="546100"/>
                  </a:cubicBezTo>
                  <a:cubicBezTo>
                    <a:pt x="646118" y="552059"/>
                    <a:pt x="654050" y="554567"/>
                    <a:pt x="660400" y="558800"/>
                  </a:cubicBezTo>
                  <a:cubicBezTo>
                    <a:pt x="670527" y="573990"/>
                    <a:pt x="676593" y="585788"/>
                    <a:pt x="692150" y="596900"/>
                  </a:cubicBezTo>
                  <a:cubicBezTo>
                    <a:pt x="718043" y="615395"/>
                    <a:pt x="724806" y="606878"/>
                    <a:pt x="755650" y="622300"/>
                  </a:cubicBezTo>
                  <a:cubicBezTo>
                    <a:pt x="764117" y="626533"/>
                    <a:pt x="772015" y="632177"/>
                    <a:pt x="781050" y="635000"/>
                  </a:cubicBezTo>
                  <a:cubicBezTo>
                    <a:pt x="838347" y="652905"/>
                    <a:pt x="850438" y="653077"/>
                    <a:pt x="901700" y="660400"/>
                  </a:cubicBezTo>
                  <a:cubicBezTo>
                    <a:pt x="971175" y="683558"/>
                    <a:pt x="865942" y="646624"/>
                    <a:pt x="939800" y="679450"/>
                  </a:cubicBezTo>
                  <a:cubicBezTo>
                    <a:pt x="952033" y="684887"/>
                    <a:pt x="966761" y="684724"/>
                    <a:pt x="977900" y="692150"/>
                  </a:cubicBezTo>
                  <a:cubicBezTo>
                    <a:pt x="1032495" y="728546"/>
                    <a:pt x="963420" y="684910"/>
                    <a:pt x="1016000" y="711200"/>
                  </a:cubicBezTo>
                  <a:cubicBezTo>
                    <a:pt x="1027039" y="716720"/>
                    <a:pt x="1036961" y="724256"/>
                    <a:pt x="1047750" y="730250"/>
                  </a:cubicBezTo>
                  <a:cubicBezTo>
                    <a:pt x="1056025" y="734847"/>
                    <a:pt x="1065123" y="737933"/>
                    <a:pt x="1073150" y="742950"/>
                  </a:cubicBezTo>
                  <a:cubicBezTo>
                    <a:pt x="1082125" y="748559"/>
                    <a:pt x="1089938" y="755849"/>
                    <a:pt x="1098550" y="762000"/>
                  </a:cubicBezTo>
                  <a:cubicBezTo>
                    <a:pt x="1104760" y="766436"/>
                    <a:pt x="1111390" y="770264"/>
                    <a:pt x="1117600" y="774700"/>
                  </a:cubicBezTo>
                  <a:cubicBezTo>
                    <a:pt x="1172734" y="814082"/>
                    <a:pt x="1117155" y="776520"/>
                    <a:pt x="1162050" y="806450"/>
                  </a:cubicBezTo>
                  <a:cubicBezTo>
                    <a:pt x="1164167" y="812800"/>
                    <a:pt x="1165149" y="819649"/>
                    <a:pt x="1168400" y="825500"/>
                  </a:cubicBezTo>
                  <a:cubicBezTo>
                    <a:pt x="1175813" y="838843"/>
                    <a:pt x="1188973" y="849120"/>
                    <a:pt x="1193800" y="863600"/>
                  </a:cubicBezTo>
                  <a:cubicBezTo>
                    <a:pt x="1195917" y="869950"/>
                    <a:pt x="1196899" y="876799"/>
                    <a:pt x="1200150" y="882650"/>
                  </a:cubicBezTo>
                  <a:cubicBezTo>
                    <a:pt x="1207563" y="895993"/>
                    <a:pt x="1220723" y="906270"/>
                    <a:pt x="1225550" y="920750"/>
                  </a:cubicBezTo>
                  <a:cubicBezTo>
                    <a:pt x="1241511" y="968633"/>
                    <a:pt x="1219981" y="909611"/>
                    <a:pt x="1244600" y="958850"/>
                  </a:cubicBezTo>
                  <a:cubicBezTo>
                    <a:pt x="1247593" y="964837"/>
                    <a:pt x="1247957" y="971913"/>
                    <a:pt x="1250950" y="977900"/>
                  </a:cubicBezTo>
                  <a:cubicBezTo>
                    <a:pt x="1282836" y="1041673"/>
                    <a:pt x="1242952" y="944422"/>
                    <a:pt x="1276350" y="1022350"/>
                  </a:cubicBezTo>
                  <a:cubicBezTo>
                    <a:pt x="1285189" y="1042974"/>
                    <a:pt x="1284643" y="1055264"/>
                    <a:pt x="1289050" y="1079500"/>
                  </a:cubicBezTo>
                  <a:cubicBezTo>
                    <a:pt x="1297476" y="1125841"/>
                    <a:pt x="1295400" y="1096326"/>
                    <a:pt x="1295400" y="11430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10582275" y="3041650"/>
              <a:ext cx="374650" cy="152437"/>
            </a:xfrm>
            <a:custGeom>
              <a:avLst/>
              <a:gdLst>
                <a:gd name="connsiteX0" fmla="*/ 0 w 374650"/>
                <a:gd name="connsiteY0" fmla="*/ 0 h 152437"/>
                <a:gd name="connsiteX1" fmla="*/ 63500 w 374650"/>
                <a:gd name="connsiteY1" fmla="*/ 57150 h 152437"/>
                <a:gd name="connsiteX2" fmla="*/ 101600 w 374650"/>
                <a:gd name="connsiteY2" fmla="*/ 63500 h 152437"/>
                <a:gd name="connsiteX3" fmla="*/ 209550 w 374650"/>
                <a:gd name="connsiteY3" fmla="*/ 76200 h 152437"/>
                <a:gd name="connsiteX4" fmla="*/ 234950 w 374650"/>
                <a:gd name="connsiteY4" fmla="*/ 82550 h 152437"/>
                <a:gd name="connsiteX5" fmla="*/ 279400 w 374650"/>
                <a:gd name="connsiteY5" fmla="*/ 88900 h 152437"/>
                <a:gd name="connsiteX6" fmla="*/ 298450 w 374650"/>
                <a:gd name="connsiteY6" fmla="*/ 101600 h 152437"/>
                <a:gd name="connsiteX7" fmla="*/ 317500 w 374650"/>
                <a:gd name="connsiteY7" fmla="*/ 107950 h 152437"/>
                <a:gd name="connsiteX8" fmla="*/ 374650 w 374650"/>
                <a:gd name="connsiteY8" fmla="*/ 152400 h 152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4650" h="152437">
                  <a:moveTo>
                    <a:pt x="0" y="0"/>
                  </a:moveTo>
                  <a:cubicBezTo>
                    <a:pt x="21167" y="19050"/>
                    <a:pt x="39352" y="42057"/>
                    <a:pt x="63500" y="57150"/>
                  </a:cubicBezTo>
                  <a:cubicBezTo>
                    <a:pt x="74418" y="63974"/>
                    <a:pt x="88854" y="61679"/>
                    <a:pt x="101600" y="63500"/>
                  </a:cubicBezTo>
                  <a:cubicBezTo>
                    <a:pt x="132146" y="67864"/>
                    <a:pt x="179550" y="72867"/>
                    <a:pt x="209550" y="76200"/>
                  </a:cubicBezTo>
                  <a:cubicBezTo>
                    <a:pt x="218017" y="78317"/>
                    <a:pt x="226364" y="80989"/>
                    <a:pt x="234950" y="82550"/>
                  </a:cubicBezTo>
                  <a:cubicBezTo>
                    <a:pt x="249676" y="85227"/>
                    <a:pt x="265064" y="84599"/>
                    <a:pt x="279400" y="88900"/>
                  </a:cubicBezTo>
                  <a:cubicBezTo>
                    <a:pt x="286710" y="91093"/>
                    <a:pt x="291624" y="98187"/>
                    <a:pt x="298450" y="101600"/>
                  </a:cubicBezTo>
                  <a:cubicBezTo>
                    <a:pt x="304437" y="104593"/>
                    <a:pt x="311150" y="105833"/>
                    <a:pt x="317500" y="107950"/>
                  </a:cubicBezTo>
                  <a:cubicBezTo>
                    <a:pt x="364943" y="155393"/>
                    <a:pt x="340996" y="152400"/>
                    <a:pt x="374650" y="1524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10125075" y="3333750"/>
              <a:ext cx="82550" cy="222250"/>
            </a:xfrm>
            <a:custGeom>
              <a:avLst/>
              <a:gdLst>
                <a:gd name="connsiteX0" fmla="*/ 82550 w 82550"/>
                <a:gd name="connsiteY0" fmla="*/ 0 h 222250"/>
                <a:gd name="connsiteX1" fmla="*/ 76200 w 82550"/>
                <a:gd name="connsiteY1" fmla="*/ 107950 h 222250"/>
                <a:gd name="connsiteX2" fmla="*/ 63500 w 82550"/>
                <a:gd name="connsiteY2" fmla="*/ 133350 h 222250"/>
                <a:gd name="connsiteX3" fmla="*/ 31750 w 82550"/>
                <a:gd name="connsiteY3" fmla="*/ 171450 h 222250"/>
                <a:gd name="connsiteX4" fmla="*/ 0 w 82550"/>
                <a:gd name="connsiteY4" fmla="*/ 222250 h 22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50" h="222250">
                  <a:moveTo>
                    <a:pt x="82550" y="0"/>
                  </a:moveTo>
                  <a:cubicBezTo>
                    <a:pt x="80433" y="35983"/>
                    <a:pt x="81298" y="72267"/>
                    <a:pt x="76200" y="107950"/>
                  </a:cubicBezTo>
                  <a:cubicBezTo>
                    <a:pt x="74861" y="117321"/>
                    <a:pt x="68196" y="125131"/>
                    <a:pt x="63500" y="133350"/>
                  </a:cubicBezTo>
                  <a:cubicBezTo>
                    <a:pt x="42554" y="170005"/>
                    <a:pt x="60037" y="135080"/>
                    <a:pt x="31750" y="171450"/>
                  </a:cubicBezTo>
                  <a:cubicBezTo>
                    <a:pt x="12132" y="196673"/>
                    <a:pt x="10569" y="201112"/>
                    <a:pt x="0" y="22225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10334625" y="2120336"/>
              <a:ext cx="120650" cy="127564"/>
            </a:xfrm>
            <a:custGeom>
              <a:avLst/>
              <a:gdLst>
                <a:gd name="connsiteX0" fmla="*/ 0 w 120650"/>
                <a:gd name="connsiteY0" fmla="*/ 127564 h 127564"/>
                <a:gd name="connsiteX1" fmla="*/ 57150 w 120650"/>
                <a:gd name="connsiteY1" fmla="*/ 70414 h 127564"/>
                <a:gd name="connsiteX2" fmla="*/ 82550 w 120650"/>
                <a:gd name="connsiteY2" fmla="*/ 38664 h 127564"/>
                <a:gd name="connsiteX3" fmla="*/ 114300 w 120650"/>
                <a:gd name="connsiteY3" fmla="*/ 564 h 127564"/>
                <a:gd name="connsiteX4" fmla="*/ 120650 w 120650"/>
                <a:gd name="connsiteY4" fmla="*/ 564 h 127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50" h="127564">
                  <a:moveTo>
                    <a:pt x="0" y="127564"/>
                  </a:moveTo>
                  <a:cubicBezTo>
                    <a:pt x="19050" y="108514"/>
                    <a:pt x="39903" y="91110"/>
                    <a:pt x="57150" y="70414"/>
                  </a:cubicBezTo>
                  <a:cubicBezTo>
                    <a:pt x="95490" y="24406"/>
                    <a:pt x="24208" y="77558"/>
                    <a:pt x="82550" y="38664"/>
                  </a:cubicBezTo>
                  <a:cubicBezTo>
                    <a:pt x="93306" y="22530"/>
                    <a:pt x="98002" y="12787"/>
                    <a:pt x="114300" y="564"/>
                  </a:cubicBezTo>
                  <a:cubicBezTo>
                    <a:pt x="115993" y="-706"/>
                    <a:pt x="118533" y="564"/>
                    <a:pt x="120650" y="56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9267611" y="2743200"/>
              <a:ext cx="374864" cy="565150"/>
            </a:xfrm>
            <a:custGeom>
              <a:avLst/>
              <a:gdLst>
                <a:gd name="connsiteX0" fmla="*/ 63714 w 374864"/>
                <a:gd name="connsiteY0" fmla="*/ 0 h 565150"/>
                <a:gd name="connsiteX1" fmla="*/ 63714 w 374864"/>
                <a:gd name="connsiteY1" fmla="*/ 88900 h 565150"/>
                <a:gd name="connsiteX2" fmla="*/ 19264 w 374864"/>
                <a:gd name="connsiteY2" fmla="*/ 107950 h 565150"/>
                <a:gd name="connsiteX3" fmla="*/ 214 w 374864"/>
                <a:gd name="connsiteY3" fmla="*/ 133350 h 565150"/>
                <a:gd name="connsiteX4" fmla="*/ 12914 w 374864"/>
                <a:gd name="connsiteY4" fmla="*/ 247650 h 565150"/>
                <a:gd name="connsiteX5" fmla="*/ 19264 w 374864"/>
                <a:gd name="connsiteY5" fmla="*/ 273050 h 565150"/>
                <a:gd name="connsiteX6" fmla="*/ 146264 w 374864"/>
                <a:gd name="connsiteY6" fmla="*/ 279400 h 565150"/>
                <a:gd name="connsiteX7" fmla="*/ 184364 w 374864"/>
                <a:gd name="connsiteY7" fmla="*/ 292100 h 565150"/>
                <a:gd name="connsiteX8" fmla="*/ 216114 w 374864"/>
                <a:gd name="connsiteY8" fmla="*/ 317500 h 565150"/>
                <a:gd name="connsiteX9" fmla="*/ 235164 w 374864"/>
                <a:gd name="connsiteY9" fmla="*/ 336550 h 565150"/>
                <a:gd name="connsiteX10" fmla="*/ 254214 w 374864"/>
                <a:gd name="connsiteY10" fmla="*/ 349250 h 565150"/>
                <a:gd name="connsiteX11" fmla="*/ 260564 w 374864"/>
                <a:gd name="connsiteY11" fmla="*/ 368300 h 565150"/>
                <a:gd name="connsiteX12" fmla="*/ 273264 w 374864"/>
                <a:gd name="connsiteY12" fmla="*/ 393700 h 565150"/>
                <a:gd name="connsiteX13" fmla="*/ 279614 w 374864"/>
                <a:gd name="connsiteY13" fmla="*/ 412750 h 565150"/>
                <a:gd name="connsiteX14" fmla="*/ 311364 w 374864"/>
                <a:gd name="connsiteY14" fmla="*/ 457200 h 565150"/>
                <a:gd name="connsiteX15" fmla="*/ 324064 w 374864"/>
                <a:gd name="connsiteY15" fmla="*/ 476250 h 565150"/>
                <a:gd name="connsiteX16" fmla="*/ 330414 w 374864"/>
                <a:gd name="connsiteY16" fmla="*/ 495300 h 565150"/>
                <a:gd name="connsiteX17" fmla="*/ 349464 w 374864"/>
                <a:gd name="connsiteY17" fmla="*/ 508000 h 565150"/>
                <a:gd name="connsiteX18" fmla="*/ 362164 w 374864"/>
                <a:gd name="connsiteY18" fmla="*/ 527050 h 565150"/>
                <a:gd name="connsiteX19" fmla="*/ 374864 w 374864"/>
                <a:gd name="connsiteY19" fmla="*/ 565150 h 565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4864" h="565150">
                  <a:moveTo>
                    <a:pt x="63714" y="0"/>
                  </a:moveTo>
                  <a:cubicBezTo>
                    <a:pt x="67178" y="24245"/>
                    <a:pt x="77184" y="64655"/>
                    <a:pt x="63714" y="88900"/>
                  </a:cubicBezTo>
                  <a:cubicBezTo>
                    <a:pt x="60147" y="95320"/>
                    <a:pt x="27622" y="105164"/>
                    <a:pt x="19264" y="107950"/>
                  </a:cubicBezTo>
                  <a:cubicBezTo>
                    <a:pt x="12914" y="116417"/>
                    <a:pt x="695" y="122778"/>
                    <a:pt x="214" y="133350"/>
                  </a:cubicBezTo>
                  <a:cubicBezTo>
                    <a:pt x="-1527" y="171645"/>
                    <a:pt x="7735" y="209667"/>
                    <a:pt x="12914" y="247650"/>
                  </a:cubicBezTo>
                  <a:cubicBezTo>
                    <a:pt x="14093" y="256297"/>
                    <a:pt x="10774" y="271029"/>
                    <a:pt x="19264" y="273050"/>
                  </a:cubicBezTo>
                  <a:cubicBezTo>
                    <a:pt x="60498" y="282868"/>
                    <a:pt x="103931" y="277283"/>
                    <a:pt x="146264" y="279400"/>
                  </a:cubicBezTo>
                  <a:cubicBezTo>
                    <a:pt x="158964" y="283633"/>
                    <a:pt x="176938" y="280961"/>
                    <a:pt x="184364" y="292100"/>
                  </a:cubicBezTo>
                  <a:cubicBezTo>
                    <a:pt x="200777" y="316719"/>
                    <a:pt x="189824" y="308737"/>
                    <a:pt x="216114" y="317500"/>
                  </a:cubicBezTo>
                  <a:cubicBezTo>
                    <a:pt x="222464" y="323850"/>
                    <a:pt x="228265" y="330801"/>
                    <a:pt x="235164" y="336550"/>
                  </a:cubicBezTo>
                  <a:cubicBezTo>
                    <a:pt x="241027" y="341436"/>
                    <a:pt x="249446" y="343291"/>
                    <a:pt x="254214" y="349250"/>
                  </a:cubicBezTo>
                  <a:cubicBezTo>
                    <a:pt x="258395" y="354477"/>
                    <a:pt x="257927" y="362148"/>
                    <a:pt x="260564" y="368300"/>
                  </a:cubicBezTo>
                  <a:cubicBezTo>
                    <a:pt x="264293" y="377001"/>
                    <a:pt x="269535" y="384999"/>
                    <a:pt x="273264" y="393700"/>
                  </a:cubicBezTo>
                  <a:cubicBezTo>
                    <a:pt x="275901" y="399852"/>
                    <a:pt x="276621" y="406763"/>
                    <a:pt x="279614" y="412750"/>
                  </a:cubicBezTo>
                  <a:cubicBezTo>
                    <a:pt x="284602" y="422727"/>
                    <a:pt x="306570" y="450489"/>
                    <a:pt x="311364" y="457200"/>
                  </a:cubicBezTo>
                  <a:cubicBezTo>
                    <a:pt x="315800" y="463410"/>
                    <a:pt x="320651" y="469424"/>
                    <a:pt x="324064" y="476250"/>
                  </a:cubicBezTo>
                  <a:cubicBezTo>
                    <a:pt x="327057" y="482237"/>
                    <a:pt x="326233" y="490073"/>
                    <a:pt x="330414" y="495300"/>
                  </a:cubicBezTo>
                  <a:cubicBezTo>
                    <a:pt x="335182" y="501259"/>
                    <a:pt x="343114" y="503767"/>
                    <a:pt x="349464" y="508000"/>
                  </a:cubicBezTo>
                  <a:cubicBezTo>
                    <a:pt x="353697" y="514350"/>
                    <a:pt x="359064" y="520076"/>
                    <a:pt x="362164" y="527050"/>
                  </a:cubicBezTo>
                  <a:cubicBezTo>
                    <a:pt x="367601" y="539283"/>
                    <a:pt x="374864" y="565150"/>
                    <a:pt x="374864" y="56515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Freeform 111"/>
            <p:cNvSpPr/>
            <p:nvPr/>
          </p:nvSpPr>
          <p:spPr>
            <a:xfrm>
              <a:off x="5895975" y="1436358"/>
              <a:ext cx="4210050" cy="5210175"/>
            </a:xfrm>
            <a:custGeom>
              <a:avLst/>
              <a:gdLst>
                <a:gd name="connsiteX0" fmla="*/ 19050 w 4210050"/>
                <a:gd name="connsiteY0" fmla="*/ 638175 h 5210175"/>
                <a:gd name="connsiteX1" fmla="*/ 0 w 4210050"/>
                <a:gd name="connsiteY1" fmla="*/ 4295775 h 5210175"/>
                <a:gd name="connsiteX2" fmla="*/ 85725 w 4210050"/>
                <a:gd name="connsiteY2" fmla="*/ 4324350 h 5210175"/>
                <a:gd name="connsiteX3" fmla="*/ 228600 w 4210050"/>
                <a:gd name="connsiteY3" fmla="*/ 4410075 h 5210175"/>
                <a:gd name="connsiteX4" fmla="*/ 381000 w 4210050"/>
                <a:gd name="connsiteY4" fmla="*/ 4495800 h 5210175"/>
                <a:gd name="connsiteX5" fmla="*/ 647700 w 4210050"/>
                <a:gd name="connsiteY5" fmla="*/ 4600575 h 5210175"/>
                <a:gd name="connsiteX6" fmla="*/ 790575 w 4210050"/>
                <a:gd name="connsiteY6" fmla="*/ 4524375 h 5210175"/>
                <a:gd name="connsiteX7" fmla="*/ 990600 w 4210050"/>
                <a:gd name="connsiteY7" fmla="*/ 4514850 h 5210175"/>
                <a:gd name="connsiteX8" fmla="*/ 1162050 w 4210050"/>
                <a:gd name="connsiteY8" fmla="*/ 4667250 h 5210175"/>
                <a:gd name="connsiteX9" fmla="*/ 1400175 w 4210050"/>
                <a:gd name="connsiteY9" fmla="*/ 4791075 h 5210175"/>
                <a:gd name="connsiteX10" fmla="*/ 1533525 w 4210050"/>
                <a:gd name="connsiteY10" fmla="*/ 4695825 h 5210175"/>
                <a:gd name="connsiteX11" fmla="*/ 1857375 w 4210050"/>
                <a:gd name="connsiteY11" fmla="*/ 4724400 h 5210175"/>
                <a:gd name="connsiteX12" fmla="*/ 2219325 w 4210050"/>
                <a:gd name="connsiteY12" fmla="*/ 4905375 h 5210175"/>
                <a:gd name="connsiteX13" fmla="*/ 2590800 w 4210050"/>
                <a:gd name="connsiteY13" fmla="*/ 4895850 h 5210175"/>
                <a:gd name="connsiteX14" fmla="*/ 2952750 w 4210050"/>
                <a:gd name="connsiteY14" fmla="*/ 4933950 h 5210175"/>
                <a:gd name="connsiteX15" fmla="*/ 3209925 w 4210050"/>
                <a:gd name="connsiteY15" fmla="*/ 5038725 h 5210175"/>
                <a:gd name="connsiteX16" fmla="*/ 3438525 w 4210050"/>
                <a:gd name="connsiteY16" fmla="*/ 4981575 h 5210175"/>
                <a:gd name="connsiteX17" fmla="*/ 3724275 w 4210050"/>
                <a:gd name="connsiteY17" fmla="*/ 5086350 h 5210175"/>
                <a:gd name="connsiteX18" fmla="*/ 4076700 w 4210050"/>
                <a:gd name="connsiteY18" fmla="*/ 5210175 h 5210175"/>
                <a:gd name="connsiteX19" fmla="*/ 4210050 w 4210050"/>
                <a:gd name="connsiteY19" fmla="*/ 5067300 h 5210175"/>
                <a:gd name="connsiteX20" fmla="*/ 4210050 w 4210050"/>
                <a:gd name="connsiteY20" fmla="*/ 0 h 5210175"/>
                <a:gd name="connsiteX21" fmla="*/ 1952625 w 4210050"/>
                <a:gd name="connsiteY21" fmla="*/ 28575 h 5210175"/>
                <a:gd name="connsiteX22" fmla="*/ 1933575 w 4210050"/>
                <a:gd name="connsiteY22" fmla="*/ 666750 h 5210175"/>
                <a:gd name="connsiteX23" fmla="*/ 19050 w 4210050"/>
                <a:gd name="connsiteY23" fmla="*/ 638175 h 5210175"/>
                <a:gd name="connsiteX0" fmla="*/ 19050 w 4210050"/>
                <a:gd name="connsiteY0" fmla="*/ 638175 h 5210175"/>
                <a:gd name="connsiteX1" fmla="*/ 0 w 4210050"/>
                <a:gd name="connsiteY1" fmla="*/ 4295775 h 5210175"/>
                <a:gd name="connsiteX2" fmla="*/ 85725 w 4210050"/>
                <a:gd name="connsiteY2" fmla="*/ 4324350 h 5210175"/>
                <a:gd name="connsiteX3" fmla="*/ 228600 w 4210050"/>
                <a:gd name="connsiteY3" fmla="*/ 4410075 h 5210175"/>
                <a:gd name="connsiteX4" fmla="*/ 381000 w 4210050"/>
                <a:gd name="connsiteY4" fmla="*/ 4495800 h 5210175"/>
                <a:gd name="connsiteX5" fmla="*/ 647700 w 4210050"/>
                <a:gd name="connsiteY5" fmla="*/ 4600575 h 5210175"/>
                <a:gd name="connsiteX6" fmla="*/ 790575 w 4210050"/>
                <a:gd name="connsiteY6" fmla="*/ 4524375 h 5210175"/>
                <a:gd name="connsiteX7" fmla="*/ 1009650 w 4210050"/>
                <a:gd name="connsiteY7" fmla="*/ 4714875 h 5210175"/>
                <a:gd name="connsiteX8" fmla="*/ 1162050 w 4210050"/>
                <a:gd name="connsiteY8" fmla="*/ 4667250 h 5210175"/>
                <a:gd name="connsiteX9" fmla="*/ 1400175 w 4210050"/>
                <a:gd name="connsiteY9" fmla="*/ 4791075 h 5210175"/>
                <a:gd name="connsiteX10" fmla="*/ 1533525 w 4210050"/>
                <a:gd name="connsiteY10" fmla="*/ 4695825 h 5210175"/>
                <a:gd name="connsiteX11" fmla="*/ 1857375 w 4210050"/>
                <a:gd name="connsiteY11" fmla="*/ 4724400 h 5210175"/>
                <a:gd name="connsiteX12" fmla="*/ 2219325 w 4210050"/>
                <a:gd name="connsiteY12" fmla="*/ 4905375 h 5210175"/>
                <a:gd name="connsiteX13" fmla="*/ 2590800 w 4210050"/>
                <a:gd name="connsiteY13" fmla="*/ 4895850 h 5210175"/>
                <a:gd name="connsiteX14" fmla="*/ 2952750 w 4210050"/>
                <a:gd name="connsiteY14" fmla="*/ 4933950 h 5210175"/>
                <a:gd name="connsiteX15" fmla="*/ 3209925 w 4210050"/>
                <a:gd name="connsiteY15" fmla="*/ 5038725 h 5210175"/>
                <a:gd name="connsiteX16" fmla="*/ 3438525 w 4210050"/>
                <a:gd name="connsiteY16" fmla="*/ 4981575 h 5210175"/>
                <a:gd name="connsiteX17" fmla="*/ 3724275 w 4210050"/>
                <a:gd name="connsiteY17" fmla="*/ 5086350 h 5210175"/>
                <a:gd name="connsiteX18" fmla="*/ 4076700 w 4210050"/>
                <a:gd name="connsiteY18" fmla="*/ 5210175 h 5210175"/>
                <a:gd name="connsiteX19" fmla="*/ 4210050 w 4210050"/>
                <a:gd name="connsiteY19" fmla="*/ 5067300 h 5210175"/>
                <a:gd name="connsiteX20" fmla="*/ 4210050 w 4210050"/>
                <a:gd name="connsiteY20" fmla="*/ 0 h 5210175"/>
                <a:gd name="connsiteX21" fmla="*/ 1952625 w 4210050"/>
                <a:gd name="connsiteY21" fmla="*/ 28575 h 5210175"/>
                <a:gd name="connsiteX22" fmla="*/ 1933575 w 4210050"/>
                <a:gd name="connsiteY22" fmla="*/ 666750 h 5210175"/>
                <a:gd name="connsiteX23" fmla="*/ 19050 w 4210050"/>
                <a:gd name="connsiteY23" fmla="*/ 638175 h 5210175"/>
                <a:gd name="connsiteX0" fmla="*/ 19050 w 4210050"/>
                <a:gd name="connsiteY0" fmla="*/ 638175 h 5210175"/>
                <a:gd name="connsiteX1" fmla="*/ 0 w 4210050"/>
                <a:gd name="connsiteY1" fmla="*/ 4295775 h 5210175"/>
                <a:gd name="connsiteX2" fmla="*/ 85725 w 4210050"/>
                <a:gd name="connsiteY2" fmla="*/ 4324350 h 5210175"/>
                <a:gd name="connsiteX3" fmla="*/ 228600 w 4210050"/>
                <a:gd name="connsiteY3" fmla="*/ 4410075 h 5210175"/>
                <a:gd name="connsiteX4" fmla="*/ 381000 w 4210050"/>
                <a:gd name="connsiteY4" fmla="*/ 4495800 h 5210175"/>
                <a:gd name="connsiteX5" fmla="*/ 647700 w 4210050"/>
                <a:gd name="connsiteY5" fmla="*/ 4600575 h 5210175"/>
                <a:gd name="connsiteX6" fmla="*/ 828675 w 4210050"/>
                <a:gd name="connsiteY6" fmla="*/ 4657725 h 5210175"/>
                <a:gd name="connsiteX7" fmla="*/ 1009650 w 4210050"/>
                <a:gd name="connsiteY7" fmla="*/ 4714875 h 5210175"/>
                <a:gd name="connsiteX8" fmla="*/ 1162050 w 4210050"/>
                <a:gd name="connsiteY8" fmla="*/ 4667250 h 5210175"/>
                <a:gd name="connsiteX9" fmla="*/ 1400175 w 4210050"/>
                <a:gd name="connsiteY9" fmla="*/ 4791075 h 5210175"/>
                <a:gd name="connsiteX10" fmla="*/ 1533525 w 4210050"/>
                <a:gd name="connsiteY10" fmla="*/ 4695825 h 5210175"/>
                <a:gd name="connsiteX11" fmla="*/ 1857375 w 4210050"/>
                <a:gd name="connsiteY11" fmla="*/ 4724400 h 5210175"/>
                <a:gd name="connsiteX12" fmla="*/ 2219325 w 4210050"/>
                <a:gd name="connsiteY12" fmla="*/ 4905375 h 5210175"/>
                <a:gd name="connsiteX13" fmla="*/ 2590800 w 4210050"/>
                <a:gd name="connsiteY13" fmla="*/ 4895850 h 5210175"/>
                <a:gd name="connsiteX14" fmla="*/ 2952750 w 4210050"/>
                <a:gd name="connsiteY14" fmla="*/ 4933950 h 5210175"/>
                <a:gd name="connsiteX15" fmla="*/ 3209925 w 4210050"/>
                <a:gd name="connsiteY15" fmla="*/ 5038725 h 5210175"/>
                <a:gd name="connsiteX16" fmla="*/ 3438525 w 4210050"/>
                <a:gd name="connsiteY16" fmla="*/ 4981575 h 5210175"/>
                <a:gd name="connsiteX17" fmla="*/ 3724275 w 4210050"/>
                <a:gd name="connsiteY17" fmla="*/ 5086350 h 5210175"/>
                <a:gd name="connsiteX18" fmla="*/ 4076700 w 4210050"/>
                <a:gd name="connsiteY18" fmla="*/ 5210175 h 5210175"/>
                <a:gd name="connsiteX19" fmla="*/ 4210050 w 4210050"/>
                <a:gd name="connsiteY19" fmla="*/ 5067300 h 5210175"/>
                <a:gd name="connsiteX20" fmla="*/ 4210050 w 4210050"/>
                <a:gd name="connsiteY20" fmla="*/ 0 h 5210175"/>
                <a:gd name="connsiteX21" fmla="*/ 1952625 w 4210050"/>
                <a:gd name="connsiteY21" fmla="*/ 28575 h 5210175"/>
                <a:gd name="connsiteX22" fmla="*/ 1933575 w 4210050"/>
                <a:gd name="connsiteY22" fmla="*/ 666750 h 5210175"/>
                <a:gd name="connsiteX23" fmla="*/ 19050 w 4210050"/>
                <a:gd name="connsiteY23" fmla="*/ 638175 h 5210175"/>
                <a:gd name="connsiteX0" fmla="*/ 19050 w 4210050"/>
                <a:gd name="connsiteY0" fmla="*/ 638175 h 5210175"/>
                <a:gd name="connsiteX1" fmla="*/ 0 w 4210050"/>
                <a:gd name="connsiteY1" fmla="*/ 4295775 h 5210175"/>
                <a:gd name="connsiteX2" fmla="*/ 85725 w 4210050"/>
                <a:gd name="connsiteY2" fmla="*/ 4324350 h 5210175"/>
                <a:gd name="connsiteX3" fmla="*/ 228600 w 4210050"/>
                <a:gd name="connsiteY3" fmla="*/ 4410075 h 5210175"/>
                <a:gd name="connsiteX4" fmla="*/ 381000 w 4210050"/>
                <a:gd name="connsiteY4" fmla="*/ 4495800 h 5210175"/>
                <a:gd name="connsiteX5" fmla="*/ 676275 w 4210050"/>
                <a:gd name="connsiteY5" fmla="*/ 4705350 h 5210175"/>
                <a:gd name="connsiteX6" fmla="*/ 828675 w 4210050"/>
                <a:gd name="connsiteY6" fmla="*/ 4657725 h 5210175"/>
                <a:gd name="connsiteX7" fmla="*/ 1009650 w 4210050"/>
                <a:gd name="connsiteY7" fmla="*/ 4714875 h 5210175"/>
                <a:gd name="connsiteX8" fmla="*/ 1162050 w 4210050"/>
                <a:gd name="connsiteY8" fmla="*/ 4667250 h 5210175"/>
                <a:gd name="connsiteX9" fmla="*/ 1400175 w 4210050"/>
                <a:gd name="connsiteY9" fmla="*/ 4791075 h 5210175"/>
                <a:gd name="connsiteX10" fmla="*/ 1533525 w 4210050"/>
                <a:gd name="connsiteY10" fmla="*/ 4695825 h 5210175"/>
                <a:gd name="connsiteX11" fmla="*/ 1857375 w 4210050"/>
                <a:gd name="connsiteY11" fmla="*/ 4724400 h 5210175"/>
                <a:gd name="connsiteX12" fmla="*/ 2219325 w 4210050"/>
                <a:gd name="connsiteY12" fmla="*/ 4905375 h 5210175"/>
                <a:gd name="connsiteX13" fmla="*/ 2590800 w 4210050"/>
                <a:gd name="connsiteY13" fmla="*/ 4895850 h 5210175"/>
                <a:gd name="connsiteX14" fmla="*/ 2952750 w 4210050"/>
                <a:gd name="connsiteY14" fmla="*/ 4933950 h 5210175"/>
                <a:gd name="connsiteX15" fmla="*/ 3209925 w 4210050"/>
                <a:gd name="connsiteY15" fmla="*/ 5038725 h 5210175"/>
                <a:gd name="connsiteX16" fmla="*/ 3438525 w 4210050"/>
                <a:gd name="connsiteY16" fmla="*/ 4981575 h 5210175"/>
                <a:gd name="connsiteX17" fmla="*/ 3724275 w 4210050"/>
                <a:gd name="connsiteY17" fmla="*/ 5086350 h 5210175"/>
                <a:gd name="connsiteX18" fmla="*/ 4076700 w 4210050"/>
                <a:gd name="connsiteY18" fmla="*/ 5210175 h 5210175"/>
                <a:gd name="connsiteX19" fmla="*/ 4210050 w 4210050"/>
                <a:gd name="connsiteY19" fmla="*/ 5067300 h 5210175"/>
                <a:gd name="connsiteX20" fmla="*/ 4210050 w 4210050"/>
                <a:gd name="connsiteY20" fmla="*/ 0 h 5210175"/>
                <a:gd name="connsiteX21" fmla="*/ 1952625 w 4210050"/>
                <a:gd name="connsiteY21" fmla="*/ 28575 h 5210175"/>
                <a:gd name="connsiteX22" fmla="*/ 1933575 w 4210050"/>
                <a:gd name="connsiteY22" fmla="*/ 666750 h 5210175"/>
                <a:gd name="connsiteX23" fmla="*/ 19050 w 4210050"/>
                <a:gd name="connsiteY23" fmla="*/ 638175 h 5210175"/>
                <a:gd name="connsiteX0" fmla="*/ 19050 w 4210050"/>
                <a:gd name="connsiteY0" fmla="*/ 638175 h 5210175"/>
                <a:gd name="connsiteX1" fmla="*/ 0 w 4210050"/>
                <a:gd name="connsiteY1" fmla="*/ 4295775 h 5210175"/>
                <a:gd name="connsiteX2" fmla="*/ 85725 w 4210050"/>
                <a:gd name="connsiteY2" fmla="*/ 4324350 h 5210175"/>
                <a:gd name="connsiteX3" fmla="*/ 228600 w 4210050"/>
                <a:gd name="connsiteY3" fmla="*/ 4410075 h 5210175"/>
                <a:gd name="connsiteX4" fmla="*/ 381000 w 4210050"/>
                <a:gd name="connsiteY4" fmla="*/ 4495800 h 5210175"/>
                <a:gd name="connsiteX5" fmla="*/ 676275 w 4210050"/>
                <a:gd name="connsiteY5" fmla="*/ 4705350 h 5210175"/>
                <a:gd name="connsiteX6" fmla="*/ 828675 w 4210050"/>
                <a:gd name="connsiteY6" fmla="*/ 4657725 h 5210175"/>
                <a:gd name="connsiteX7" fmla="*/ 1009650 w 4210050"/>
                <a:gd name="connsiteY7" fmla="*/ 4714875 h 5210175"/>
                <a:gd name="connsiteX8" fmla="*/ 1162050 w 4210050"/>
                <a:gd name="connsiteY8" fmla="*/ 4667250 h 5210175"/>
                <a:gd name="connsiteX9" fmla="*/ 1400175 w 4210050"/>
                <a:gd name="connsiteY9" fmla="*/ 4791075 h 5210175"/>
                <a:gd name="connsiteX10" fmla="*/ 1533525 w 4210050"/>
                <a:gd name="connsiteY10" fmla="*/ 4695825 h 5210175"/>
                <a:gd name="connsiteX11" fmla="*/ 1857375 w 4210050"/>
                <a:gd name="connsiteY11" fmla="*/ 4724400 h 5210175"/>
                <a:gd name="connsiteX12" fmla="*/ 2219325 w 4210050"/>
                <a:gd name="connsiteY12" fmla="*/ 4905375 h 5210175"/>
                <a:gd name="connsiteX13" fmla="*/ 2590800 w 4210050"/>
                <a:gd name="connsiteY13" fmla="*/ 4895850 h 5210175"/>
                <a:gd name="connsiteX14" fmla="*/ 2952750 w 4210050"/>
                <a:gd name="connsiteY14" fmla="*/ 4933950 h 5210175"/>
                <a:gd name="connsiteX15" fmla="*/ 3209925 w 4210050"/>
                <a:gd name="connsiteY15" fmla="*/ 5038725 h 5210175"/>
                <a:gd name="connsiteX16" fmla="*/ 3438525 w 4210050"/>
                <a:gd name="connsiteY16" fmla="*/ 4981575 h 5210175"/>
                <a:gd name="connsiteX17" fmla="*/ 3724275 w 4210050"/>
                <a:gd name="connsiteY17" fmla="*/ 5086350 h 5210175"/>
                <a:gd name="connsiteX18" fmla="*/ 4076700 w 4210050"/>
                <a:gd name="connsiteY18" fmla="*/ 5210175 h 5210175"/>
                <a:gd name="connsiteX19" fmla="*/ 4210050 w 4210050"/>
                <a:gd name="connsiteY19" fmla="*/ 5067300 h 5210175"/>
                <a:gd name="connsiteX20" fmla="*/ 4210050 w 4210050"/>
                <a:gd name="connsiteY20" fmla="*/ 0 h 5210175"/>
                <a:gd name="connsiteX21" fmla="*/ 1952625 w 4210050"/>
                <a:gd name="connsiteY21" fmla="*/ 28575 h 5210175"/>
                <a:gd name="connsiteX22" fmla="*/ 1933575 w 4210050"/>
                <a:gd name="connsiteY22" fmla="*/ 666750 h 5210175"/>
                <a:gd name="connsiteX23" fmla="*/ 19050 w 4210050"/>
                <a:gd name="connsiteY23" fmla="*/ 638175 h 5210175"/>
                <a:gd name="connsiteX0" fmla="*/ 19050 w 4210050"/>
                <a:gd name="connsiteY0" fmla="*/ 638175 h 5210175"/>
                <a:gd name="connsiteX1" fmla="*/ 0 w 4210050"/>
                <a:gd name="connsiteY1" fmla="*/ 4295775 h 5210175"/>
                <a:gd name="connsiteX2" fmla="*/ 85725 w 4210050"/>
                <a:gd name="connsiteY2" fmla="*/ 4324350 h 5210175"/>
                <a:gd name="connsiteX3" fmla="*/ 228600 w 4210050"/>
                <a:gd name="connsiteY3" fmla="*/ 4410075 h 5210175"/>
                <a:gd name="connsiteX4" fmla="*/ 361950 w 4210050"/>
                <a:gd name="connsiteY4" fmla="*/ 4752975 h 5210175"/>
                <a:gd name="connsiteX5" fmla="*/ 676275 w 4210050"/>
                <a:gd name="connsiteY5" fmla="*/ 4705350 h 5210175"/>
                <a:gd name="connsiteX6" fmla="*/ 828675 w 4210050"/>
                <a:gd name="connsiteY6" fmla="*/ 4657725 h 5210175"/>
                <a:gd name="connsiteX7" fmla="*/ 1009650 w 4210050"/>
                <a:gd name="connsiteY7" fmla="*/ 4714875 h 5210175"/>
                <a:gd name="connsiteX8" fmla="*/ 1162050 w 4210050"/>
                <a:gd name="connsiteY8" fmla="*/ 4667250 h 5210175"/>
                <a:gd name="connsiteX9" fmla="*/ 1400175 w 4210050"/>
                <a:gd name="connsiteY9" fmla="*/ 4791075 h 5210175"/>
                <a:gd name="connsiteX10" fmla="*/ 1533525 w 4210050"/>
                <a:gd name="connsiteY10" fmla="*/ 4695825 h 5210175"/>
                <a:gd name="connsiteX11" fmla="*/ 1857375 w 4210050"/>
                <a:gd name="connsiteY11" fmla="*/ 4724400 h 5210175"/>
                <a:gd name="connsiteX12" fmla="*/ 2219325 w 4210050"/>
                <a:gd name="connsiteY12" fmla="*/ 4905375 h 5210175"/>
                <a:gd name="connsiteX13" fmla="*/ 2590800 w 4210050"/>
                <a:gd name="connsiteY13" fmla="*/ 4895850 h 5210175"/>
                <a:gd name="connsiteX14" fmla="*/ 2952750 w 4210050"/>
                <a:gd name="connsiteY14" fmla="*/ 4933950 h 5210175"/>
                <a:gd name="connsiteX15" fmla="*/ 3209925 w 4210050"/>
                <a:gd name="connsiteY15" fmla="*/ 5038725 h 5210175"/>
                <a:gd name="connsiteX16" fmla="*/ 3438525 w 4210050"/>
                <a:gd name="connsiteY16" fmla="*/ 4981575 h 5210175"/>
                <a:gd name="connsiteX17" fmla="*/ 3724275 w 4210050"/>
                <a:gd name="connsiteY17" fmla="*/ 5086350 h 5210175"/>
                <a:gd name="connsiteX18" fmla="*/ 4076700 w 4210050"/>
                <a:gd name="connsiteY18" fmla="*/ 5210175 h 5210175"/>
                <a:gd name="connsiteX19" fmla="*/ 4210050 w 4210050"/>
                <a:gd name="connsiteY19" fmla="*/ 5067300 h 5210175"/>
                <a:gd name="connsiteX20" fmla="*/ 4210050 w 4210050"/>
                <a:gd name="connsiteY20" fmla="*/ 0 h 5210175"/>
                <a:gd name="connsiteX21" fmla="*/ 1952625 w 4210050"/>
                <a:gd name="connsiteY21" fmla="*/ 28575 h 5210175"/>
                <a:gd name="connsiteX22" fmla="*/ 1933575 w 4210050"/>
                <a:gd name="connsiteY22" fmla="*/ 666750 h 5210175"/>
                <a:gd name="connsiteX23" fmla="*/ 19050 w 4210050"/>
                <a:gd name="connsiteY23" fmla="*/ 638175 h 5210175"/>
                <a:gd name="connsiteX0" fmla="*/ 19050 w 4210050"/>
                <a:gd name="connsiteY0" fmla="*/ 638175 h 5210175"/>
                <a:gd name="connsiteX1" fmla="*/ 0 w 4210050"/>
                <a:gd name="connsiteY1" fmla="*/ 4295775 h 5210175"/>
                <a:gd name="connsiteX2" fmla="*/ 85725 w 4210050"/>
                <a:gd name="connsiteY2" fmla="*/ 4324350 h 5210175"/>
                <a:gd name="connsiteX3" fmla="*/ 171450 w 4210050"/>
                <a:gd name="connsiteY3" fmla="*/ 4781550 h 5210175"/>
                <a:gd name="connsiteX4" fmla="*/ 361950 w 4210050"/>
                <a:gd name="connsiteY4" fmla="*/ 4752975 h 5210175"/>
                <a:gd name="connsiteX5" fmla="*/ 676275 w 4210050"/>
                <a:gd name="connsiteY5" fmla="*/ 4705350 h 5210175"/>
                <a:gd name="connsiteX6" fmla="*/ 828675 w 4210050"/>
                <a:gd name="connsiteY6" fmla="*/ 4657725 h 5210175"/>
                <a:gd name="connsiteX7" fmla="*/ 1009650 w 4210050"/>
                <a:gd name="connsiteY7" fmla="*/ 4714875 h 5210175"/>
                <a:gd name="connsiteX8" fmla="*/ 1162050 w 4210050"/>
                <a:gd name="connsiteY8" fmla="*/ 4667250 h 5210175"/>
                <a:gd name="connsiteX9" fmla="*/ 1400175 w 4210050"/>
                <a:gd name="connsiteY9" fmla="*/ 4791075 h 5210175"/>
                <a:gd name="connsiteX10" fmla="*/ 1533525 w 4210050"/>
                <a:gd name="connsiteY10" fmla="*/ 4695825 h 5210175"/>
                <a:gd name="connsiteX11" fmla="*/ 1857375 w 4210050"/>
                <a:gd name="connsiteY11" fmla="*/ 4724400 h 5210175"/>
                <a:gd name="connsiteX12" fmla="*/ 2219325 w 4210050"/>
                <a:gd name="connsiteY12" fmla="*/ 4905375 h 5210175"/>
                <a:gd name="connsiteX13" fmla="*/ 2590800 w 4210050"/>
                <a:gd name="connsiteY13" fmla="*/ 4895850 h 5210175"/>
                <a:gd name="connsiteX14" fmla="*/ 2952750 w 4210050"/>
                <a:gd name="connsiteY14" fmla="*/ 4933950 h 5210175"/>
                <a:gd name="connsiteX15" fmla="*/ 3209925 w 4210050"/>
                <a:gd name="connsiteY15" fmla="*/ 5038725 h 5210175"/>
                <a:gd name="connsiteX16" fmla="*/ 3438525 w 4210050"/>
                <a:gd name="connsiteY16" fmla="*/ 4981575 h 5210175"/>
                <a:gd name="connsiteX17" fmla="*/ 3724275 w 4210050"/>
                <a:gd name="connsiteY17" fmla="*/ 5086350 h 5210175"/>
                <a:gd name="connsiteX18" fmla="*/ 4076700 w 4210050"/>
                <a:gd name="connsiteY18" fmla="*/ 5210175 h 5210175"/>
                <a:gd name="connsiteX19" fmla="*/ 4210050 w 4210050"/>
                <a:gd name="connsiteY19" fmla="*/ 5067300 h 5210175"/>
                <a:gd name="connsiteX20" fmla="*/ 4210050 w 4210050"/>
                <a:gd name="connsiteY20" fmla="*/ 0 h 5210175"/>
                <a:gd name="connsiteX21" fmla="*/ 1952625 w 4210050"/>
                <a:gd name="connsiteY21" fmla="*/ 28575 h 5210175"/>
                <a:gd name="connsiteX22" fmla="*/ 1933575 w 4210050"/>
                <a:gd name="connsiteY22" fmla="*/ 666750 h 5210175"/>
                <a:gd name="connsiteX23" fmla="*/ 19050 w 4210050"/>
                <a:gd name="connsiteY23" fmla="*/ 638175 h 5210175"/>
                <a:gd name="connsiteX0" fmla="*/ 19050 w 4210050"/>
                <a:gd name="connsiteY0" fmla="*/ 638175 h 5210175"/>
                <a:gd name="connsiteX1" fmla="*/ 0 w 4210050"/>
                <a:gd name="connsiteY1" fmla="*/ 4295775 h 5210175"/>
                <a:gd name="connsiteX2" fmla="*/ 85725 w 4210050"/>
                <a:gd name="connsiteY2" fmla="*/ 4324350 h 5210175"/>
                <a:gd name="connsiteX3" fmla="*/ 171450 w 4210050"/>
                <a:gd name="connsiteY3" fmla="*/ 4781550 h 5210175"/>
                <a:gd name="connsiteX4" fmla="*/ 361950 w 4210050"/>
                <a:gd name="connsiteY4" fmla="*/ 4752975 h 5210175"/>
                <a:gd name="connsiteX5" fmla="*/ 676275 w 4210050"/>
                <a:gd name="connsiteY5" fmla="*/ 4705350 h 5210175"/>
                <a:gd name="connsiteX6" fmla="*/ 828675 w 4210050"/>
                <a:gd name="connsiteY6" fmla="*/ 4657725 h 5210175"/>
                <a:gd name="connsiteX7" fmla="*/ 1009650 w 4210050"/>
                <a:gd name="connsiteY7" fmla="*/ 4714875 h 5210175"/>
                <a:gd name="connsiteX8" fmla="*/ 1162050 w 4210050"/>
                <a:gd name="connsiteY8" fmla="*/ 4667250 h 5210175"/>
                <a:gd name="connsiteX9" fmla="*/ 1400175 w 4210050"/>
                <a:gd name="connsiteY9" fmla="*/ 4791075 h 5210175"/>
                <a:gd name="connsiteX10" fmla="*/ 1533525 w 4210050"/>
                <a:gd name="connsiteY10" fmla="*/ 4695825 h 5210175"/>
                <a:gd name="connsiteX11" fmla="*/ 1857375 w 4210050"/>
                <a:gd name="connsiteY11" fmla="*/ 4724400 h 5210175"/>
                <a:gd name="connsiteX12" fmla="*/ 2219325 w 4210050"/>
                <a:gd name="connsiteY12" fmla="*/ 4905375 h 5210175"/>
                <a:gd name="connsiteX13" fmla="*/ 2590800 w 4210050"/>
                <a:gd name="connsiteY13" fmla="*/ 4895850 h 5210175"/>
                <a:gd name="connsiteX14" fmla="*/ 2952750 w 4210050"/>
                <a:gd name="connsiteY14" fmla="*/ 4933950 h 5210175"/>
                <a:gd name="connsiteX15" fmla="*/ 3209925 w 4210050"/>
                <a:gd name="connsiteY15" fmla="*/ 5038725 h 5210175"/>
                <a:gd name="connsiteX16" fmla="*/ 3438525 w 4210050"/>
                <a:gd name="connsiteY16" fmla="*/ 4981575 h 5210175"/>
                <a:gd name="connsiteX17" fmla="*/ 3724275 w 4210050"/>
                <a:gd name="connsiteY17" fmla="*/ 5086350 h 5210175"/>
                <a:gd name="connsiteX18" fmla="*/ 4076700 w 4210050"/>
                <a:gd name="connsiteY18" fmla="*/ 5210175 h 5210175"/>
                <a:gd name="connsiteX19" fmla="*/ 4210050 w 4210050"/>
                <a:gd name="connsiteY19" fmla="*/ 5067300 h 5210175"/>
                <a:gd name="connsiteX20" fmla="*/ 4210050 w 4210050"/>
                <a:gd name="connsiteY20" fmla="*/ 0 h 5210175"/>
                <a:gd name="connsiteX21" fmla="*/ 1952625 w 4210050"/>
                <a:gd name="connsiteY21" fmla="*/ 28575 h 5210175"/>
                <a:gd name="connsiteX22" fmla="*/ 1933575 w 4210050"/>
                <a:gd name="connsiteY22" fmla="*/ 666750 h 5210175"/>
                <a:gd name="connsiteX23" fmla="*/ 19050 w 4210050"/>
                <a:gd name="connsiteY23" fmla="*/ 638175 h 5210175"/>
                <a:gd name="connsiteX0" fmla="*/ 19050 w 4210050"/>
                <a:gd name="connsiteY0" fmla="*/ 638175 h 5210175"/>
                <a:gd name="connsiteX1" fmla="*/ 0 w 4210050"/>
                <a:gd name="connsiteY1" fmla="*/ 4295775 h 5210175"/>
                <a:gd name="connsiteX2" fmla="*/ 19050 w 4210050"/>
                <a:gd name="connsiteY2" fmla="*/ 4781550 h 5210175"/>
                <a:gd name="connsiteX3" fmla="*/ 171450 w 4210050"/>
                <a:gd name="connsiteY3" fmla="*/ 4781550 h 5210175"/>
                <a:gd name="connsiteX4" fmla="*/ 361950 w 4210050"/>
                <a:gd name="connsiteY4" fmla="*/ 4752975 h 5210175"/>
                <a:gd name="connsiteX5" fmla="*/ 676275 w 4210050"/>
                <a:gd name="connsiteY5" fmla="*/ 4705350 h 5210175"/>
                <a:gd name="connsiteX6" fmla="*/ 828675 w 4210050"/>
                <a:gd name="connsiteY6" fmla="*/ 4657725 h 5210175"/>
                <a:gd name="connsiteX7" fmla="*/ 1009650 w 4210050"/>
                <a:gd name="connsiteY7" fmla="*/ 4714875 h 5210175"/>
                <a:gd name="connsiteX8" fmla="*/ 1162050 w 4210050"/>
                <a:gd name="connsiteY8" fmla="*/ 4667250 h 5210175"/>
                <a:gd name="connsiteX9" fmla="*/ 1400175 w 4210050"/>
                <a:gd name="connsiteY9" fmla="*/ 4791075 h 5210175"/>
                <a:gd name="connsiteX10" fmla="*/ 1533525 w 4210050"/>
                <a:gd name="connsiteY10" fmla="*/ 4695825 h 5210175"/>
                <a:gd name="connsiteX11" fmla="*/ 1857375 w 4210050"/>
                <a:gd name="connsiteY11" fmla="*/ 4724400 h 5210175"/>
                <a:gd name="connsiteX12" fmla="*/ 2219325 w 4210050"/>
                <a:gd name="connsiteY12" fmla="*/ 4905375 h 5210175"/>
                <a:gd name="connsiteX13" fmla="*/ 2590800 w 4210050"/>
                <a:gd name="connsiteY13" fmla="*/ 4895850 h 5210175"/>
                <a:gd name="connsiteX14" fmla="*/ 2952750 w 4210050"/>
                <a:gd name="connsiteY14" fmla="*/ 4933950 h 5210175"/>
                <a:gd name="connsiteX15" fmla="*/ 3209925 w 4210050"/>
                <a:gd name="connsiteY15" fmla="*/ 5038725 h 5210175"/>
                <a:gd name="connsiteX16" fmla="*/ 3438525 w 4210050"/>
                <a:gd name="connsiteY16" fmla="*/ 4981575 h 5210175"/>
                <a:gd name="connsiteX17" fmla="*/ 3724275 w 4210050"/>
                <a:gd name="connsiteY17" fmla="*/ 5086350 h 5210175"/>
                <a:gd name="connsiteX18" fmla="*/ 4076700 w 4210050"/>
                <a:gd name="connsiteY18" fmla="*/ 5210175 h 5210175"/>
                <a:gd name="connsiteX19" fmla="*/ 4210050 w 4210050"/>
                <a:gd name="connsiteY19" fmla="*/ 5067300 h 5210175"/>
                <a:gd name="connsiteX20" fmla="*/ 4210050 w 4210050"/>
                <a:gd name="connsiteY20" fmla="*/ 0 h 5210175"/>
                <a:gd name="connsiteX21" fmla="*/ 1952625 w 4210050"/>
                <a:gd name="connsiteY21" fmla="*/ 28575 h 5210175"/>
                <a:gd name="connsiteX22" fmla="*/ 1933575 w 4210050"/>
                <a:gd name="connsiteY22" fmla="*/ 666750 h 5210175"/>
                <a:gd name="connsiteX23" fmla="*/ 19050 w 4210050"/>
                <a:gd name="connsiteY23" fmla="*/ 638175 h 521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210050" h="5210175">
                  <a:moveTo>
                    <a:pt x="19050" y="638175"/>
                  </a:moveTo>
                  <a:lnTo>
                    <a:pt x="0" y="4295775"/>
                  </a:lnTo>
                  <a:lnTo>
                    <a:pt x="19050" y="4781550"/>
                  </a:lnTo>
                  <a:cubicBezTo>
                    <a:pt x="47625" y="4933950"/>
                    <a:pt x="104775" y="4800600"/>
                    <a:pt x="171450" y="4781550"/>
                  </a:cubicBezTo>
                  <a:lnTo>
                    <a:pt x="361950" y="4752975"/>
                  </a:lnTo>
                  <a:cubicBezTo>
                    <a:pt x="460375" y="4822825"/>
                    <a:pt x="539750" y="4759325"/>
                    <a:pt x="676275" y="4705350"/>
                  </a:cubicBezTo>
                  <a:lnTo>
                    <a:pt x="828675" y="4657725"/>
                  </a:lnTo>
                  <a:lnTo>
                    <a:pt x="1009650" y="4714875"/>
                  </a:lnTo>
                  <a:lnTo>
                    <a:pt x="1162050" y="4667250"/>
                  </a:lnTo>
                  <a:lnTo>
                    <a:pt x="1400175" y="4791075"/>
                  </a:lnTo>
                  <a:lnTo>
                    <a:pt x="1533525" y="4695825"/>
                  </a:lnTo>
                  <a:lnTo>
                    <a:pt x="1857375" y="4724400"/>
                  </a:lnTo>
                  <a:lnTo>
                    <a:pt x="2219325" y="4905375"/>
                  </a:lnTo>
                  <a:lnTo>
                    <a:pt x="2590800" y="4895850"/>
                  </a:lnTo>
                  <a:lnTo>
                    <a:pt x="2952750" y="4933950"/>
                  </a:lnTo>
                  <a:lnTo>
                    <a:pt x="3209925" y="5038725"/>
                  </a:lnTo>
                  <a:lnTo>
                    <a:pt x="3438525" y="4981575"/>
                  </a:lnTo>
                  <a:lnTo>
                    <a:pt x="3724275" y="5086350"/>
                  </a:lnTo>
                  <a:lnTo>
                    <a:pt x="4076700" y="5210175"/>
                  </a:lnTo>
                  <a:lnTo>
                    <a:pt x="4210050" y="5067300"/>
                  </a:lnTo>
                  <a:lnTo>
                    <a:pt x="4210050" y="0"/>
                  </a:lnTo>
                  <a:lnTo>
                    <a:pt x="1952625" y="28575"/>
                  </a:lnTo>
                  <a:lnTo>
                    <a:pt x="1933575" y="666750"/>
                  </a:lnTo>
                  <a:lnTo>
                    <a:pt x="19050" y="638175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>
            <a:xfrm>
              <a:off x="7203392" y="6082666"/>
              <a:ext cx="232013" cy="21836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/>
            <p:nvPr/>
          </p:nvSpPr>
          <p:spPr>
            <a:xfrm>
              <a:off x="9862947" y="6520476"/>
              <a:ext cx="232013" cy="21836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/>
            <p:nvPr/>
          </p:nvSpPr>
          <p:spPr>
            <a:xfrm>
              <a:off x="6668020" y="1026177"/>
              <a:ext cx="232013" cy="21836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8311160" y="6144489"/>
              <a:ext cx="154380" cy="15437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8463560" y="6154014"/>
              <a:ext cx="154380" cy="15437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8615960" y="6125439"/>
              <a:ext cx="154380" cy="15437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8777885" y="6173064"/>
              <a:ext cx="154380" cy="15437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8939810" y="6268314"/>
              <a:ext cx="154380" cy="15437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8939810" y="6115914"/>
              <a:ext cx="154380" cy="15437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8777885" y="6001614"/>
              <a:ext cx="154380" cy="15437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8606435" y="5982564"/>
              <a:ext cx="154380" cy="15437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8444510" y="6001614"/>
              <a:ext cx="154380" cy="15437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8282585" y="5982564"/>
              <a:ext cx="154380" cy="15437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8396885" y="5877789"/>
              <a:ext cx="154380" cy="15437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8558810" y="5830164"/>
              <a:ext cx="154380" cy="15437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8720735" y="5858739"/>
              <a:ext cx="154380" cy="15437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8892185" y="5877789"/>
              <a:ext cx="154380" cy="15437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8930285" y="5992089"/>
              <a:ext cx="154380" cy="15437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8254480" y="2096020"/>
              <a:ext cx="154380" cy="15437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8406880" y="2248420"/>
              <a:ext cx="154380" cy="15437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8559280" y="2400820"/>
              <a:ext cx="154380" cy="15437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8426450" y="2105866"/>
              <a:ext cx="154380" cy="15437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8578850" y="2258266"/>
              <a:ext cx="154380" cy="15437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8244151" y="2250221"/>
              <a:ext cx="154380" cy="154379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Freeform 136"/>
            <p:cNvSpPr/>
            <p:nvPr/>
          </p:nvSpPr>
          <p:spPr>
            <a:xfrm>
              <a:off x="8636610" y="4599313"/>
              <a:ext cx="362859" cy="258240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Freeform 137"/>
            <p:cNvSpPr/>
            <p:nvPr/>
          </p:nvSpPr>
          <p:spPr>
            <a:xfrm rot="3718386">
              <a:off x="9329514" y="2151726"/>
              <a:ext cx="362859" cy="258240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Freeform 138"/>
            <p:cNvSpPr/>
            <p:nvPr/>
          </p:nvSpPr>
          <p:spPr>
            <a:xfrm rot="6091144">
              <a:off x="8755336" y="4323512"/>
              <a:ext cx="207126" cy="199703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Freeform 139"/>
            <p:cNvSpPr/>
            <p:nvPr/>
          </p:nvSpPr>
          <p:spPr>
            <a:xfrm rot="8387736">
              <a:off x="9041272" y="5205465"/>
              <a:ext cx="193985" cy="275072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Freeform 140"/>
            <p:cNvSpPr/>
            <p:nvPr/>
          </p:nvSpPr>
          <p:spPr>
            <a:xfrm rot="8387736">
              <a:off x="9765340" y="5976744"/>
              <a:ext cx="193985" cy="275072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Freeform 141"/>
            <p:cNvSpPr/>
            <p:nvPr/>
          </p:nvSpPr>
          <p:spPr>
            <a:xfrm rot="11092825">
              <a:off x="8504361" y="4439449"/>
              <a:ext cx="179913" cy="257473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Freeform 142"/>
            <p:cNvSpPr/>
            <p:nvPr/>
          </p:nvSpPr>
          <p:spPr>
            <a:xfrm rot="11092825">
              <a:off x="10274323" y="4751238"/>
              <a:ext cx="179913" cy="257473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reeform 143"/>
            <p:cNvSpPr/>
            <p:nvPr/>
          </p:nvSpPr>
          <p:spPr>
            <a:xfrm rot="11092825">
              <a:off x="9170285" y="2399878"/>
              <a:ext cx="179913" cy="257473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Freeform 144"/>
            <p:cNvSpPr/>
            <p:nvPr/>
          </p:nvSpPr>
          <p:spPr>
            <a:xfrm rot="16200000">
              <a:off x="9668333" y="2171657"/>
              <a:ext cx="307138" cy="286617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Freeform 145"/>
            <p:cNvSpPr/>
            <p:nvPr/>
          </p:nvSpPr>
          <p:spPr>
            <a:xfrm rot="10347765">
              <a:off x="9563231" y="2595900"/>
              <a:ext cx="223137" cy="280624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 146"/>
            <p:cNvSpPr/>
            <p:nvPr/>
          </p:nvSpPr>
          <p:spPr>
            <a:xfrm rot="11092825">
              <a:off x="5980090" y="5534007"/>
              <a:ext cx="179913" cy="257473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 147"/>
            <p:cNvSpPr/>
            <p:nvPr/>
          </p:nvSpPr>
          <p:spPr>
            <a:xfrm rot="12911939">
              <a:off x="6226787" y="5702572"/>
              <a:ext cx="259616" cy="375099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Freeform 148"/>
            <p:cNvSpPr/>
            <p:nvPr/>
          </p:nvSpPr>
          <p:spPr>
            <a:xfrm rot="11092825">
              <a:off x="6351565" y="5305407"/>
              <a:ext cx="179913" cy="257473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Freeform 149"/>
            <p:cNvSpPr/>
            <p:nvPr/>
          </p:nvSpPr>
          <p:spPr>
            <a:xfrm rot="14076057">
              <a:off x="6691471" y="5631913"/>
              <a:ext cx="145120" cy="212351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8970190" y="2697297"/>
              <a:ext cx="154380" cy="154379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9122590" y="2849697"/>
              <a:ext cx="154380" cy="154379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9274990" y="3002097"/>
              <a:ext cx="154380" cy="154379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9286301" y="2828821"/>
              <a:ext cx="154380" cy="154379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9448060" y="2934125"/>
              <a:ext cx="154380" cy="154379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9476774" y="2772664"/>
              <a:ext cx="154380" cy="154379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9772020" y="2607482"/>
              <a:ext cx="154380" cy="154379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9781359" y="2769620"/>
              <a:ext cx="154380" cy="154379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9676529" y="2028170"/>
              <a:ext cx="154380" cy="154379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9830488" y="1989792"/>
              <a:ext cx="154380" cy="154379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9401834" y="1942128"/>
              <a:ext cx="154380" cy="154379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9250138" y="1942385"/>
              <a:ext cx="154380" cy="154379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9784233" y="2456673"/>
              <a:ext cx="154380" cy="154379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7981208" y="3896450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8133597" y="3858903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8277631" y="3811300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8002128" y="4030450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8173465" y="4040691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8317510" y="3964476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8451650" y="3812831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8470052" y="3984134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8337957" y="4088410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8147987" y="3973121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8500626" y="4116750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8700253" y="3963592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8852653" y="4115992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9005053" y="4249342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8853239" y="3934703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9005639" y="4087103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8996138" y="3934053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9148538" y="4086453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9119605" y="3934786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9148100" y="4240745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9682163" y="4600447"/>
              <a:ext cx="154380" cy="1543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9752373" y="4952797"/>
              <a:ext cx="154380" cy="1543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10314670" y="4342207"/>
              <a:ext cx="154380" cy="1543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10476358" y="5579508"/>
              <a:ext cx="154380" cy="1543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10628758" y="5731908"/>
              <a:ext cx="154380" cy="1543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10781158" y="5884308"/>
              <a:ext cx="154380" cy="1543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10638435" y="5591967"/>
              <a:ext cx="154380" cy="1543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10791867" y="5600942"/>
              <a:ext cx="154380" cy="1543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10790919" y="5752974"/>
              <a:ext cx="154380" cy="1543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6343091" y="4399280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6495491" y="4551680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6647891" y="4704080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6800291" y="4856480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6495273" y="4400206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6647673" y="4552606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6800073" y="4705006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6952473" y="4857406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6343091" y="4531896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6495491" y="4684296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6647891" y="4836696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6343091" y="4654202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6495491" y="4806602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6350741" y="4816456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6503141" y="4968856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6655218" y="4997559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6828301" y="5028213"/>
              <a:ext cx="113523" cy="113213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6315520" y="3901192"/>
              <a:ext cx="154380" cy="1543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6495273" y="3359878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6647673" y="3512278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6486189" y="3502156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6649494" y="3350856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6496493" y="3235620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6648504" y="3235620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6391063" y="3245474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5963354" y="4168384"/>
              <a:ext cx="154380" cy="1543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5316030" y="3578048"/>
              <a:ext cx="154380" cy="1543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5306788" y="2607482"/>
              <a:ext cx="154380" cy="1543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5459188" y="2759882"/>
              <a:ext cx="154380" cy="1543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4707339" y="3322663"/>
              <a:ext cx="154380" cy="1543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4526683" y="3809213"/>
              <a:ext cx="154380" cy="1543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4765170" y="3646952"/>
              <a:ext cx="154380" cy="1543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4811446" y="4337647"/>
              <a:ext cx="154380" cy="15437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8615960" y="3126053"/>
              <a:ext cx="154380" cy="154379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8322877" y="3001632"/>
              <a:ext cx="154380" cy="154379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8483812" y="2915248"/>
              <a:ext cx="154380" cy="154379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8492656" y="3057566"/>
              <a:ext cx="154380" cy="154379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9402538" y="1780460"/>
              <a:ext cx="154380" cy="154379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7630170" y="4848225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7725350" y="4763834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7877750" y="4916234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7888265" y="4773274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7744997" y="4925343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7640375" y="5002632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9100932" y="4896768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9205688" y="4763701"/>
              <a:ext cx="154380" cy="154379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5846004" y="5749701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5998404" y="5902101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5998476" y="5741005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6112598" y="5674474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6093548" y="5815532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6246931" y="5425070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6370763" y="5539741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6647200" y="5815532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6790281" y="5777961"/>
              <a:ext cx="154380" cy="154379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Freeform 248"/>
            <p:cNvSpPr/>
            <p:nvPr/>
          </p:nvSpPr>
          <p:spPr>
            <a:xfrm>
              <a:off x="6647280" y="5327124"/>
              <a:ext cx="508204" cy="255867"/>
            </a:xfrm>
            <a:custGeom>
              <a:avLst/>
              <a:gdLst>
                <a:gd name="connsiteX0" fmla="*/ 476250 w 1238250"/>
                <a:gd name="connsiteY0" fmla="*/ 19457 h 657632"/>
                <a:gd name="connsiteX1" fmla="*/ 476250 w 1238250"/>
                <a:gd name="connsiteY1" fmla="*/ 19457 h 657632"/>
                <a:gd name="connsiteX2" fmla="*/ 390525 w 1238250"/>
                <a:gd name="connsiteY2" fmla="*/ 407 h 657632"/>
                <a:gd name="connsiteX3" fmla="*/ 276225 w 1238250"/>
                <a:gd name="connsiteY3" fmla="*/ 19457 h 657632"/>
                <a:gd name="connsiteX4" fmla="*/ 219075 w 1238250"/>
                <a:gd name="connsiteY4" fmla="*/ 28982 h 657632"/>
                <a:gd name="connsiteX5" fmla="*/ 114300 w 1238250"/>
                <a:gd name="connsiteY5" fmla="*/ 67082 h 657632"/>
                <a:gd name="connsiteX6" fmla="*/ 85725 w 1238250"/>
                <a:gd name="connsiteY6" fmla="*/ 105182 h 657632"/>
                <a:gd name="connsiteX7" fmla="*/ 66675 w 1238250"/>
                <a:gd name="connsiteY7" fmla="*/ 143282 h 657632"/>
                <a:gd name="connsiteX8" fmla="*/ 28575 w 1238250"/>
                <a:gd name="connsiteY8" fmla="*/ 190907 h 657632"/>
                <a:gd name="connsiteX9" fmla="*/ 0 w 1238250"/>
                <a:gd name="connsiteY9" fmla="*/ 295682 h 657632"/>
                <a:gd name="connsiteX10" fmla="*/ 9525 w 1238250"/>
                <a:gd name="connsiteY10" fmla="*/ 409982 h 657632"/>
                <a:gd name="connsiteX11" fmla="*/ 19050 w 1238250"/>
                <a:gd name="connsiteY11" fmla="*/ 457607 h 657632"/>
                <a:gd name="connsiteX12" fmla="*/ 76200 w 1238250"/>
                <a:gd name="connsiteY12" fmla="*/ 505232 h 657632"/>
                <a:gd name="connsiteX13" fmla="*/ 190500 w 1238250"/>
                <a:gd name="connsiteY13" fmla="*/ 495707 h 657632"/>
                <a:gd name="connsiteX14" fmla="*/ 247650 w 1238250"/>
                <a:gd name="connsiteY14" fmla="*/ 457607 h 657632"/>
                <a:gd name="connsiteX15" fmla="*/ 276225 w 1238250"/>
                <a:gd name="connsiteY15" fmla="*/ 438557 h 657632"/>
                <a:gd name="connsiteX16" fmla="*/ 314325 w 1238250"/>
                <a:gd name="connsiteY16" fmla="*/ 429032 h 657632"/>
                <a:gd name="connsiteX17" fmla="*/ 457200 w 1238250"/>
                <a:gd name="connsiteY17" fmla="*/ 438557 h 657632"/>
                <a:gd name="connsiteX18" fmla="*/ 485775 w 1238250"/>
                <a:gd name="connsiteY18" fmla="*/ 495707 h 657632"/>
                <a:gd name="connsiteX19" fmla="*/ 542925 w 1238250"/>
                <a:gd name="connsiteY19" fmla="*/ 581432 h 657632"/>
                <a:gd name="connsiteX20" fmla="*/ 561975 w 1238250"/>
                <a:gd name="connsiteY20" fmla="*/ 610007 h 657632"/>
                <a:gd name="connsiteX21" fmla="*/ 590550 w 1238250"/>
                <a:gd name="connsiteY21" fmla="*/ 629057 h 657632"/>
                <a:gd name="connsiteX22" fmla="*/ 619125 w 1238250"/>
                <a:gd name="connsiteY22" fmla="*/ 638582 h 657632"/>
                <a:gd name="connsiteX23" fmla="*/ 781050 w 1238250"/>
                <a:gd name="connsiteY23" fmla="*/ 657632 h 657632"/>
                <a:gd name="connsiteX24" fmla="*/ 1095375 w 1238250"/>
                <a:gd name="connsiteY24" fmla="*/ 648107 h 657632"/>
                <a:gd name="connsiteX25" fmla="*/ 1123950 w 1238250"/>
                <a:gd name="connsiteY25" fmla="*/ 638582 h 657632"/>
                <a:gd name="connsiteX26" fmla="*/ 1181100 w 1238250"/>
                <a:gd name="connsiteY26" fmla="*/ 610007 h 657632"/>
                <a:gd name="connsiteX27" fmla="*/ 1200150 w 1238250"/>
                <a:gd name="connsiteY27" fmla="*/ 581432 h 657632"/>
                <a:gd name="connsiteX28" fmla="*/ 1209675 w 1238250"/>
                <a:gd name="connsiteY28" fmla="*/ 552857 h 657632"/>
                <a:gd name="connsiteX29" fmla="*/ 1238250 w 1238250"/>
                <a:gd name="connsiteY29" fmla="*/ 514757 h 657632"/>
                <a:gd name="connsiteX30" fmla="*/ 1219200 w 1238250"/>
                <a:gd name="connsiteY30" fmla="*/ 352832 h 657632"/>
                <a:gd name="connsiteX31" fmla="*/ 1181100 w 1238250"/>
                <a:gd name="connsiteY31" fmla="*/ 267107 h 657632"/>
                <a:gd name="connsiteX32" fmla="*/ 1114425 w 1238250"/>
                <a:gd name="connsiteY32" fmla="*/ 209957 h 657632"/>
                <a:gd name="connsiteX33" fmla="*/ 1019175 w 1238250"/>
                <a:gd name="connsiteY33" fmla="*/ 143282 h 657632"/>
                <a:gd name="connsiteX34" fmla="*/ 981075 w 1238250"/>
                <a:gd name="connsiteY34" fmla="*/ 114707 h 657632"/>
                <a:gd name="connsiteX35" fmla="*/ 895350 w 1238250"/>
                <a:gd name="connsiteY35" fmla="*/ 95657 h 657632"/>
                <a:gd name="connsiteX36" fmla="*/ 838200 w 1238250"/>
                <a:gd name="connsiteY36" fmla="*/ 76607 h 657632"/>
                <a:gd name="connsiteX37" fmla="*/ 781050 w 1238250"/>
                <a:gd name="connsiteY37" fmla="*/ 67082 h 657632"/>
                <a:gd name="connsiteX38" fmla="*/ 704850 w 1238250"/>
                <a:gd name="connsiteY38" fmla="*/ 48032 h 657632"/>
                <a:gd name="connsiteX39" fmla="*/ 476250 w 1238250"/>
                <a:gd name="connsiteY39" fmla="*/ 19457 h 65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38250" h="657632">
                  <a:moveTo>
                    <a:pt x="476250" y="19457"/>
                  </a:moveTo>
                  <a:lnTo>
                    <a:pt x="476250" y="19457"/>
                  </a:lnTo>
                  <a:cubicBezTo>
                    <a:pt x="447675" y="13107"/>
                    <a:pt x="419747" y="2126"/>
                    <a:pt x="390525" y="407"/>
                  </a:cubicBezTo>
                  <a:cubicBezTo>
                    <a:pt x="340907" y="-2512"/>
                    <a:pt x="318921" y="10918"/>
                    <a:pt x="276225" y="19457"/>
                  </a:cubicBezTo>
                  <a:cubicBezTo>
                    <a:pt x="257287" y="23245"/>
                    <a:pt x="237811" y="24298"/>
                    <a:pt x="219075" y="28982"/>
                  </a:cubicBezTo>
                  <a:cubicBezTo>
                    <a:pt x="186466" y="37134"/>
                    <a:pt x="145862" y="54457"/>
                    <a:pt x="114300" y="67082"/>
                  </a:cubicBezTo>
                  <a:cubicBezTo>
                    <a:pt x="104775" y="79782"/>
                    <a:pt x="94139" y="91720"/>
                    <a:pt x="85725" y="105182"/>
                  </a:cubicBezTo>
                  <a:cubicBezTo>
                    <a:pt x="78200" y="117223"/>
                    <a:pt x="74551" y="131468"/>
                    <a:pt x="66675" y="143282"/>
                  </a:cubicBezTo>
                  <a:cubicBezTo>
                    <a:pt x="55398" y="160198"/>
                    <a:pt x="41275" y="175032"/>
                    <a:pt x="28575" y="190907"/>
                  </a:cubicBezTo>
                  <a:cubicBezTo>
                    <a:pt x="4405" y="263416"/>
                    <a:pt x="13463" y="228366"/>
                    <a:pt x="0" y="295682"/>
                  </a:cubicBezTo>
                  <a:cubicBezTo>
                    <a:pt x="3175" y="333782"/>
                    <a:pt x="5058" y="372012"/>
                    <a:pt x="9525" y="409982"/>
                  </a:cubicBezTo>
                  <a:cubicBezTo>
                    <a:pt x="11417" y="426060"/>
                    <a:pt x="11810" y="443127"/>
                    <a:pt x="19050" y="457607"/>
                  </a:cubicBezTo>
                  <a:cubicBezTo>
                    <a:pt x="28217" y="475942"/>
                    <a:pt x="59789" y="494292"/>
                    <a:pt x="76200" y="505232"/>
                  </a:cubicBezTo>
                  <a:cubicBezTo>
                    <a:pt x="114300" y="502057"/>
                    <a:pt x="153663" y="505940"/>
                    <a:pt x="190500" y="495707"/>
                  </a:cubicBezTo>
                  <a:cubicBezTo>
                    <a:pt x="212560" y="489579"/>
                    <a:pt x="228600" y="470307"/>
                    <a:pt x="247650" y="457607"/>
                  </a:cubicBezTo>
                  <a:cubicBezTo>
                    <a:pt x="257175" y="451257"/>
                    <a:pt x="265119" y="441333"/>
                    <a:pt x="276225" y="438557"/>
                  </a:cubicBezTo>
                  <a:lnTo>
                    <a:pt x="314325" y="429032"/>
                  </a:lnTo>
                  <a:cubicBezTo>
                    <a:pt x="361950" y="432207"/>
                    <a:pt x="410738" y="427625"/>
                    <a:pt x="457200" y="438557"/>
                  </a:cubicBezTo>
                  <a:cubicBezTo>
                    <a:pt x="473796" y="442462"/>
                    <a:pt x="479667" y="485236"/>
                    <a:pt x="485775" y="495707"/>
                  </a:cubicBezTo>
                  <a:cubicBezTo>
                    <a:pt x="503079" y="525372"/>
                    <a:pt x="523875" y="552857"/>
                    <a:pt x="542925" y="581432"/>
                  </a:cubicBezTo>
                  <a:cubicBezTo>
                    <a:pt x="549275" y="590957"/>
                    <a:pt x="552450" y="603657"/>
                    <a:pt x="561975" y="610007"/>
                  </a:cubicBezTo>
                  <a:cubicBezTo>
                    <a:pt x="571500" y="616357"/>
                    <a:pt x="580311" y="623937"/>
                    <a:pt x="590550" y="629057"/>
                  </a:cubicBezTo>
                  <a:cubicBezTo>
                    <a:pt x="599530" y="633547"/>
                    <a:pt x="609385" y="636147"/>
                    <a:pt x="619125" y="638582"/>
                  </a:cubicBezTo>
                  <a:cubicBezTo>
                    <a:pt x="678705" y="653477"/>
                    <a:pt x="710917" y="651788"/>
                    <a:pt x="781050" y="657632"/>
                  </a:cubicBezTo>
                  <a:cubicBezTo>
                    <a:pt x="885825" y="654457"/>
                    <a:pt x="990713" y="653922"/>
                    <a:pt x="1095375" y="648107"/>
                  </a:cubicBezTo>
                  <a:cubicBezTo>
                    <a:pt x="1105400" y="647550"/>
                    <a:pt x="1114775" y="642660"/>
                    <a:pt x="1123950" y="638582"/>
                  </a:cubicBezTo>
                  <a:cubicBezTo>
                    <a:pt x="1143413" y="629932"/>
                    <a:pt x="1162050" y="619532"/>
                    <a:pt x="1181100" y="610007"/>
                  </a:cubicBezTo>
                  <a:cubicBezTo>
                    <a:pt x="1187450" y="600482"/>
                    <a:pt x="1195030" y="591671"/>
                    <a:pt x="1200150" y="581432"/>
                  </a:cubicBezTo>
                  <a:cubicBezTo>
                    <a:pt x="1204640" y="572452"/>
                    <a:pt x="1204694" y="561574"/>
                    <a:pt x="1209675" y="552857"/>
                  </a:cubicBezTo>
                  <a:cubicBezTo>
                    <a:pt x="1217551" y="539074"/>
                    <a:pt x="1228725" y="527457"/>
                    <a:pt x="1238250" y="514757"/>
                  </a:cubicBezTo>
                  <a:cubicBezTo>
                    <a:pt x="1233384" y="461229"/>
                    <a:pt x="1230962" y="405760"/>
                    <a:pt x="1219200" y="352832"/>
                  </a:cubicBezTo>
                  <a:cubicBezTo>
                    <a:pt x="1213781" y="328445"/>
                    <a:pt x="1191168" y="281490"/>
                    <a:pt x="1181100" y="267107"/>
                  </a:cubicBezTo>
                  <a:cubicBezTo>
                    <a:pt x="1155696" y="230815"/>
                    <a:pt x="1144693" y="232658"/>
                    <a:pt x="1114425" y="209957"/>
                  </a:cubicBezTo>
                  <a:cubicBezTo>
                    <a:pt x="957941" y="92594"/>
                    <a:pt x="1170199" y="243965"/>
                    <a:pt x="1019175" y="143282"/>
                  </a:cubicBezTo>
                  <a:cubicBezTo>
                    <a:pt x="1005966" y="134476"/>
                    <a:pt x="994858" y="122583"/>
                    <a:pt x="981075" y="114707"/>
                  </a:cubicBezTo>
                  <a:cubicBezTo>
                    <a:pt x="959879" y="102595"/>
                    <a:pt x="912967" y="100061"/>
                    <a:pt x="895350" y="95657"/>
                  </a:cubicBezTo>
                  <a:cubicBezTo>
                    <a:pt x="875869" y="90787"/>
                    <a:pt x="858007" y="79908"/>
                    <a:pt x="838200" y="76607"/>
                  </a:cubicBezTo>
                  <a:cubicBezTo>
                    <a:pt x="819150" y="73432"/>
                    <a:pt x="799934" y="71129"/>
                    <a:pt x="781050" y="67082"/>
                  </a:cubicBezTo>
                  <a:cubicBezTo>
                    <a:pt x="755449" y="61596"/>
                    <a:pt x="730872" y="50923"/>
                    <a:pt x="704850" y="48032"/>
                  </a:cubicBezTo>
                  <a:cubicBezTo>
                    <a:pt x="514467" y="26878"/>
                    <a:pt x="514350" y="24220"/>
                    <a:pt x="476250" y="1945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Freeform 249"/>
            <p:cNvSpPr/>
            <p:nvPr/>
          </p:nvSpPr>
          <p:spPr>
            <a:xfrm>
              <a:off x="7953431" y="2820480"/>
              <a:ext cx="269957" cy="343225"/>
            </a:xfrm>
            <a:custGeom>
              <a:avLst/>
              <a:gdLst>
                <a:gd name="connsiteX0" fmla="*/ 476250 w 1238250"/>
                <a:gd name="connsiteY0" fmla="*/ 19457 h 657632"/>
                <a:gd name="connsiteX1" fmla="*/ 476250 w 1238250"/>
                <a:gd name="connsiteY1" fmla="*/ 19457 h 657632"/>
                <a:gd name="connsiteX2" fmla="*/ 390525 w 1238250"/>
                <a:gd name="connsiteY2" fmla="*/ 407 h 657632"/>
                <a:gd name="connsiteX3" fmla="*/ 276225 w 1238250"/>
                <a:gd name="connsiteY3" fmla="*/ 19457 h 657632"/>
                <a:gd name="connsiteX4" fmla="*/ 219075 w 1238250"/>
                <a:gd name="connsiteY4" fmla="*/ 28982 h 657632"/>
                <a:gd name="connsiteX5" fmla="*/ 114300 w 1238250"/>
                <a:gd name="connsiteY5" fmla="*/ 67082 h 657632"/>
                <a:gd name="connsiteX6" fmla="*/ 85725 w 1238250"/>
                <a:gd name="connsiteY6" fmla="*/ 105182 h 657632"/>
                <a:gd name="connsiteX7" fmla="*/ 66675 w 1238250"/>
                <a:gd name="connsiteY7" fmla="*/ 143282 h 657632"/>
                <a:gd name="connsiteX8" fmla="*/ 28575 w 1238250"/>
                <a:gd name="connsiteY8" fmla="*/ 190907 h 657632"/>
                <a:gd name="connsiteX9" fmla="*/ 0 w 1238250"/>
                <a:gd name="connsiteY9" fmla="*/ 295682 h 657632"/>
                <a:gd name="connsiteX10" fmla="*/ 9525 w 1238250"/>
                <a:gd name="connsiteY10" fmla="*/ 409982 h 657632"/>
                <a:gd name="connsiteX11" fmla="*/ 19050 w 1238250"/>
                <a:gd name="connsiteY11" fmla="*/ 457607 h 657632"/>
                <a:gd name="connsiteX12" fmla="*/ 76200 w 1238250"/>
                <a:gd name="connsiteY12" fmla="*/ 505232 h 657632"/>
                <a:gd name="connsiteX13" fmla="*/ 190500 w 1238250"/>
                <a:gd name="connsiteY13" fmla="*/ 495707 h 657632"/>
                <a:gd name="connsiteX14" fmla="*/ 247650 w 1238250"/>
                <a:gd name="connsiteY14" fmla="*/ 457607 h 657632"/>
                <a:gd name="connsiteX15" fmla="*/ 276225 w 1238250"/>
                <a:gd name="connsiteY15" fmla="*/ 438557 h 657632"/>
                <a:gd name="connsiteX16" fmla="*/ 314325 w 1238250"/>
                <a:gd name="connsiteY16" fmla="*/ 429032 h 657632"/>
                <a:gd name="connsiteX17" fmla="*/ 457200 w 1238250"/>
                <a:gd name="connsiteY17" fmla="*/ 438557 h 657632"/>
                <a:gd name="connsiteX18" fmla="*/ 485775 w 1238250"/>
                <a:gd name="connsiteY18" fmla="*/ 495707 h 657632"/>
                <a:gd name="connsiteX19" fmla="*/ 542925 w 1238250"/>
                <a:gd name="connsiteY19" fmla="*/ 581432 h 657632"/>
                <a:gd name="connsiteX20" fmla="*/ 561975 w 1238250"/>
                <a:gd name="connsiteY20" fmla="*/ 610007 h 657632"/>
                <a:gd name="connsiteX21" fmla="*/ 590550 w 1238250"/>
                <a:gd name="connsiteY21" fmla="*/ 629057 h 657632"/>
                <a:gd name="connsiteX22" fmla="*/ 619125 w 1238250"/>
                <a:gd name="connsiteY22" fmla="*/ 638582 h 657632"/>
                <a:gd name="connsiteX23" fmla="*/ 781050 w 1238250"/>
                <a:gd name="connsiteY23" fmla="*/ 657632 h 657632"/>
                <a:gd name="connsiteX24" fmla="*/ 1095375 w 1238250"/>
                <a:gd name="connsiteY24" fmla="*/ 648107 h 657632"/>
                <a:gd name="connsiteX25" fmla="*/ 1123950 w 1238250"/>
                <a:gd name="connsiteY25" fmla="*/ 638582 h 657632"/>
                <a:gd name="connsiteX26" fmla="*/ 1181100 w 1238250"/>
                <a:gd name="connsiteY26" fmla="*/ 610007 h 657632"/>
                <a:gd name="connsiteX27" fmla="*/ 1200150 w 1238250"/>
                <a:gd name="connsiteY27" fmla="*/ 581432 h 657632"/>
                <a:gd name="connsiteX28" fmla="*/ 1209675 w 1238250"/>
                <a:gd name="connsiteY28" fmla="*/ 552857 h 657632"/>
                <a:gd name="connsiteX29" fmla="*/ 1238250 w 1238250"/>
                <a:gd name="connsiteY29" fmla="*/ 514757 h 657632"/>
                <a:gd name="connsiteX30" fmla="*/ 1219200 w 1238250"/>
                <a:gd name="connsiteY30" fmla="*/ 352832 h 657632"/>
                <a:gd name="connsiteX31" fmla="*/ 1181100 w 1238250"/>
                <a:gd name="connsiteY31" fmla="*/ 267107 h 657632"/>
                <a:gd name="connsiteX32" fmla="*/ 1114425 w 1238250"/>
                <a:gd name="connsiteY32" fmla="*/ 209957 h 657632"/>
                <a:gd name="connsiteX33" fmla="*/ 1019175 w 1238250"/>
                <a:gd name="connsiteY33" fmla="*/ 143282 h 657632"/>
                <a:gd name="connsiteX34" fmla="*/ 981075 w 1238250"/>
                <a:gd name="connsiteY34" fmla="*/ 114707 h 657632"/>
                <a:gd name="connsiteX35" fmla="*/ 895350 w 1238250"/>
                <a:gd name="connsiteY35" fmla="*/ 95657 h 657632"/>
                <a:gd name="connsiteX36" fmla="*/ 838200 w 1238250"/>
                <a:gd name="connsiteY36" fmla="*/ 76607 h 657632"/>
                <a:gd name="connsiteX37" fmla="*/ 781050 w 1238250"/>
                <a:gd name="connsiteY37" fmla="*/ 67082 h 657632"/>
                <a:gd name="connsiteX38" fmla="*/ 704850 w 1238250"/>
                <a:gd name="connsiteY38" fmla="*/ 48032 h 657632"/>
                <a:gd name="connsiteX39" fmla="*/ 476250 w 1238250"/>
                <a:gd name="connsiteY39" fmla="*/ 19457 h 65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38250" h="657632">
                  <a:moveTo>
                    <a:pt x="476250" y="19457"/>
                  </a:moveTo>
                  <a:lnTo>
                    <a:pt x="476250" y="19457"/>
                  </a:lnTo>
                  <a:cubicBezTo>
                    <a:pt x="447675" y="13107"/>
                    <a:pt x="419747" y="2126"/>
                    <a:pt x="390525" y="407"/>
                  </a:cubicBezTo>
                  <a:cubicBezTo>
                    <a:pt x="340907" y="-2512"/>
                    <a:pt x="318921" y="10918"/>
                    <a:pt x="276225" y="19457"/>
                  </a:cubicBezTo>
                  <a:cubicBezTo>
                    <a:pt x="257287" y="23245"/>
                    <a:pt x="237811" y="24298"/>
                    <a:pt x="219075" y="28982"/>
                  </a:cubicBezTo>
                  <a:cubicBezTo>
                    <a:pt x="186466" y="37134"/>
                    <a:pt x="145862" y="54457"/>
                    <a:pt x="114300" y="67082"/>
                  </a:cubicBezTo>
                  <a:cubicBezTo>
                    <a:pt x="104775" y="79782"/>
                    <a:pt x="94139" y="91720"/>
                    <a:pt x="85725" y="105182"/>
                  </a:cubicBezTo>
                  <a:cubicBezTo>
                    <a:pt x="78200" y="117223"/>
                    <a:pt x="74551" y="131468"/>
                    <a:pt x="66675" y="143282"/>
                  </a:cubicBezTo>
                  <a:cubicBezTo>
                    <a:pt x="55398" y="160198"/>
                    <a:pt x="41275" y="175032"/>
                    <a:pt x="28575" y="190907"/>
                  </a:cubicBezTo>
                  <a:cubicBezTo>
                    <a:pt x="4405" y="263416"/>
                    <a:pt x="13463" y="228366"/>
                    <a:pt x="0" y="295682"/>
                  </a:cubicBezTo>
                  <a:cubicBezTo>
                    <a:pt x="3175" y="333782"/>
                    <a:pt x="5058" y="372012"/>
                    <a:pt x="9525" y="409982"/>
                  </a:cubicBezTo>
                  <a:cubicBezTo>
                    <a:pt x="11417" y="426060"/>
                    <a:pt x="11810" y="443127"/>
                    <a:pt x="19050" y="457607"/>
                  </a:cubicBezTo>
                  <a:cubicBezTo>
                    <a:pt x="28217" y="475942"/>
                    <a:pt x="59789" y="494292"/>
                    <a:pt x="76200" y="505232"/>
                  </a:cubicBezTo>
                  <a:cubicBezTo>
                    <a:pt x="114300" y="502057"/>
                    <a:pt x="153663" y="505940"/>
                    <a:pt x="190500" y="495707"/>
                  </a:cubicBezTo>
                  <a:cubicBezTo>
                    <a:pt x="212560" y="489579"/>
                    <a:pt x="228600" y="470307"/>
                    <a:pt x="247650" y="457607"/>
                  </a:cubicBezTo>
                  <a:cubicBezTo>
                    <a:pt x="257175" y="451257"/>
                    <a:pt x="265119" y="441333"/>
                    <a:pt x="276225" y="438557"/>
                  </a:cubicBezTo>
                  <a:lnTo>
                    <a:pt x="314325" y="429032"/>
                  </a:lnTo>
                  <a:cubicBezTo>
                    <a:pt x="361950" y="432207"/>
                    <a:pt x="410738" y="427625"/>
                    <a:pt x="457200" y="438557"/>
                  </a:cubicBezTo>
                  <a:cubicBezTo>
                    <a:pt x="473796" y="442462"/>
                    <a:pt x="479667" y="485236"/>
                    <a:pt x="485775" y="495707"/>
                  </a:cubicBezTo>
                  <a:cubicBezTo>
                    <a:pt x="503079" y="525372"/>
                    <a:pt x="523875" y="552857"/>
                    <a:pt x="542925" y="581432"/>
                  </a:cubicBezTo>
                  <a:cubicBezTo>
                    <a:pt x="549275" y="590957"/>
                    <a:pt x="552450" y="603657"/>
                    <a:pt x="561975" y="610007"/>
                  </a:cubicBezTo>
                  <a:cubicBezTo>
                    <a:pt x="571500" y="616357"/>
                    <a:pt x="580311" y="623937"/>
                    <a:pt x="590550" y="629057"/>
                  </a:cubicBezTo>
                  <a:cubicBezTo>
                    <a:pt x="599530" y="633547"/>
                    <a:pt x="609385" y="636147"/>
                    <a:pt x="619125" y="638582"/>
                  </a:cubicBezTo>
                  <a:cubicBezTo>
                    <a:pt x="678705" y="653477"/>
                    <a:pt x="710917" y="651788"/>
                    <a:pt x="781050" y="657632"/>
                  </a:cubicBezTo>
                  <a:cubicBezTo>
                    <a:pt x="885825" y="654457"/>
                    <a:pt x="990713" y="653922"/>
                    <a:pt x="1095375" y="648107"/>
                  </a:cubicBezTo>
                  <a:cubicBezTo>
                    <a:pt x="1105400" y="647550"/>
                    <a:pt x="1114775" y="642660"/>
                    <a:pt x="1123950" y="638582"/>
                  </a:cubicBezTo>
                  <a:cubicBezTo>
                    <a:pt x="1143413" y="629932"/>
                    <a:pt x="1162050" y="619532"/>
                    <a:pt x="1181100" y="610007"/>
                  </a:cubicBezTo>
                  <a:cubicBezTo>
                    <a:pt x="1187450" y="600482"/>
                    <a:pt x="1195030" y="591671"/>
                    <a:pt x="1200150" y="581432"/>
                  </a:cubicBezTo>
                  <a:cubicBezTo>
                    <a:pt x="1204640" y="572452"/>
                    <a:pt x="1204694" y="561574"/>
                    <a:pt x="1209675" y="552857"/>
                  </a:cubicBezTo>
                  <a:cubicBezTo>
                    <a:pt x="1217551" y="539074"/>
                    <a:pt x="1228725" y="527457"/>
                    <a:pt x="1238250" y="514757"/>
                  </a:cubicBezTo>
                  <a:cubicBezTo>
                    <a:pt x="1233384" y="461229"/>
                    <a:pt x="1230962" y="405760"/>
                    <a:pt x="1219200" y="352832"/>
                  </a:cubicBezTo>
                  <a:cubicBezTo>
                    <a:pt x="1213781" y="328445"/>
                    <a:pt x="1191168" y="281490"/>
                    <a:pt x="1181100" y="267107"/>
                  </a:cubicBezTo>
                  <a:cubicBezTo>
                    <a:pt x="1155696" y="230815"/>
                    <a:pt x="1144693" y="232658"/>
                    <a:pt x="1114425" y="209957"/>
                  </a:cubicBezTo>
                  <a:cubicBezTo>
                    <a:pt x="957941" y="92594"/>
                    <a:pt x="1170199" y="243965"/>
                    <a:pt x="1019175" y="143282"/>
                  </a:cubicBezTo>
                  <a:cubicBezTo>
                    <a:pt x="1005966" y="134476"/>
                    <a:pt x="994858" y="122583"/>
                    <a:pt x="981075" y="114707"/>
                  </a:cubicBezTo>
                  <a:cubicBezTo>
                    <a:pt x="959879" y="102595"/>
                    <a:pt x="912967" y="100061"/>
                    <a:pt x="895350" y="95657"/>
                  </a:cubicBezTo>
                  <a:cubicBezTo>
                    <a:pt x="875869" y="90787"/>
                    <a:pt x="858007" y="79908"/>
                    <a:pt x="838200" y="76607"/>
                  </a:cubicBezTo>
                  <a:cubicBezTo>
                    <a:pt x="819150" y="73432"/>
                    <a:pt x="799934" y="71129"/>
                    <a:pt x="781050" y="67082"/>
                  </a:cubicBezTo>
                  <a:cubicBezTo>
                    <a:pt x="755449" y="61596"/>
                    <a:pt x="730872" y="50923"/>
                    <a:pt x="704850" y="48032"/>
                  </a:cubicBezTo>
                  <a:cubicBezTo>
                    <a:pt x="514467" y="26878"/>
                    <a:pt x="514350" y="24220"/>
                    <a:pt x="476250" y="1945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F058622-C57E-13AC-DA74-08B14D212A23}"/>
              </a:ext>
            </a:extLst>
          </p:cNvPr>
          <p:cNvSpPr txBox="1"/>
          <p:nvPr/>
        </p:nvSpPr>
        <p:spPr>
          <a:xfrm>
            <a:off x="3969627" y="4016614"/>
            <a:ext cx="3077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Others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0039BF-A8D2-97B9-A0B1-58ACA3203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440" y="5549907"/>
            <a:ext cx="2362200" cy="95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98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86EDD-D9EE-8999-310B-0EC87EF57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1CD23C0-1DF1-B366-9294-05FDBD23D3DD}"/>
              </a:ext>
            </a:extLst>
          </p:cNvPr>
          <p:cNvSpPr txBox="1">
            <a:spLocks/>
          </p:cNvSpPr>
          <p:nvPr/>
        </p:nvSpPr>
        <p:spPr>
          <a:xfrm>
            <a:off x="4724400" y="118349"/>
            <a:ext cx="6324600" cy="8382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sz="4200" spc="-100" dirty="0">
                <a:solidFill>
                  <a:schemeClr val="tx2"/>
                </a:solidFill>
                <a:latin typeface="Lucida Sans" panose="020B0602030504020204" pitchFamily="34" charset="0"/>
                <a:ea typeface="+mj-ea"/>
                <a:cs typeface="+mj-cs"/>
              </a:rPr>
              <a:t>Pilot Watersheds</a:t>
            </a: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C31FC421-14B8-E927-6F94-77B9231A9177}"/>
              </a:ext>
            </a:extLst>
          </p:cNvPr>
          <p:cNvSpPr txBox="1"/>
          <p:nvPr/>
        </p:nvSpPr>
        <p:spPr>
          <a:xfrm>
            <a:off x="6454316" y="1863051"/>
            <a:ext cx="24675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2800" b="1" dirty="0">
                <a:solidFill>
                  <a:schemeClr val="bg1"/>
                </a:solidFill>
              </a:rPr>
              <a:t>LiDAR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BCB270A-F903-5990-6B59-0E3E40757776}"/>
              </a:ext>
            </a:extLst>
          </p:cNvPr>
          <p:cNvGrpSpPr/>
          <p:nvPr/>
        </p:nvGrpSpPr>
        <p:grpSpPr>
          <a:xfrm>
            <a:off x="2831257" y="1443330"/>
            <a:ext cx="5155754" cy="3971339"/>
            <a:chOff x="3896933" y="1026175"/>
            <a:chExt cx="7455264" cy="5712657"/>
          </a:xfrm>
        </p:grpSpPr>
        <p:sp>
          <p:nvSpPr>
            <p:cNvPr id="3" name="Freeform 52">
              <a:extLst>
                <a:ext uri="{FF2B5EF4-FFF2-40B4-BE49-F238E27FC236}">
                  <a16:creationId xmlns:a16="http://schemas.microsoft.com/office/drawing/2014/main" id="{74A254B3-FFAE-29CB-BDB0-6B8414E0297B}"/>
                </a:ext>
              </a:extLst>
            </p:cNvPr>
            <p:cNvSpPr/>
            <p:nvPr/>
          </p:nvSpPr>
          <p:spPr>
            <a:xfrm>
              <a:off x="8359774" y="1735830"/>
              <a:ext cx="541780" cy="211391"/>
            </a:xfrm>
            <a:custGeom>
              <a:avLst/>
              <a:gdLst>
                <a:gd name="connsiteX0" fmla="*/ 1724025 w 2800350"/>
                <a:gd name="connsiteY0" fmla="*/ 2296204 h 2391454"/>
                <a:gd name="connsiteX1" fmla="*/ 1724025 w 2800350"/>
                <a:gd name="connsiteY1" fmla="*/ 2296204 h 2391454"/>
                <a:gd name="connsiteX2" fmla="*/ 1933575 w 2800350"/>
                <a:gd name="connsiteY2" fmla="*/ 2296204 h 2391454"/>
                <a:gd name="connsiteX3" fmla="*/ 2019300 w 2800350"/>
                <a:gd name="connsiteY3" fmla="*/ 2258104 h 2391454"/>
                <a:gd name="connsiteX4" fmla="*/ 2047875 w 2800350"/>
                <a:gd name="connsiteY4" fmla="*/ 2248579 h 2391454"/>
                <a:gd name="connsiteX5" fmla="*/ 2105025 w 2800350"/>
                <a:gd name="connsiteY5" fmla="*/ 2220004 h 2391454"/>
                <a:gd name="connsiteX6" fmla="*/ 2162175 w 2800350"/>
                <a:gd name="connsiteY6" fmla="*/ 2153329 h 2391454"/>
                <a:gd name="connsiteX7" fmla="*/ 2200275 w 2800350"/>
                <a:gd name="connsiteY7" fmla="*/ 2096179 h 2391454"/>
                <a:gd name="connsiteX8" fmla="*/ 2238375 w 2800350"/>
                <a:gd name="connsiteY8" fmla="*/ 2010454 h 2391454"/>
                <a:gd name="connsiteX9" fmla="*/ 2266950 w 2800350"/>
                <a:gd name="connsiteY9" fmla="*/ 2000929 h 2391454"/>
                <a:gd name="connsiteX10" fmla="*/ 2324100 w 2800350"/>
                <a:gd name="connsiteY10" fmla="*/ 1962829 h 2391454"/>
                <a:gd name="connsiteX11" fmla="*/ 2333625 w 2800350"/>
                <a:gd name="connsiteY11" fmla="*/ 1934254 h 2391454"/>
                <a:gd name="connsiteX12" fmla="*/ 2362200 w 2800350"/>
                <a:gd name="connsiteY12" fmla="*/ 1924729 h 2391454"/>
                <a:gd name="connsiteX13" fmla="*/ 2381250 w 2800350"/>
                <a:gd name="connsiteY13" fmla="*/ 1867579 h 2391454"/>
                <a:gd name="connsiteX14" fmla="*/ 2400300 w 2800350"/>
                <a:gd name="connsiteY14" fmla="*/ 1791379 h 2391454"/>
                <a:gd name="connsiteX15" fmla="*/ 2409825 w 2800350"/>
                <a:gd name="connsiteY15" fmla="*/ 1753279 h 2391454"/>
                <a:gd name="connsiteX16" fmla="*/ 2428875 w 2800350"/>
                <a:gd name="connsiteY16" fmla="*/ 1696129 h 2391454"/>
                <a:gd name="connsiteX17" fmla="*/ 2466975 w 2800350"/>
                <a:gd name="connsiteY17" fmla="*/ 1638979 h 2391454"/>
                <a:gd name="connsiteX18" fmla="*/ 2476500 w 2800350"/>
                <a:gd name="connsiteY18" fmla="*/ 1610404 h 2391454"/>
                <a:gd name="connsiteX19" fmla="*/ 2505075 w 2800350"/>
                <a:gd name="connsiteY19" fmla="*/ 1581829 h 2391454"/>
                <a:gd name="connsiteX20" fmla="*/ 2571750 w 2800350"/>
                <a:gd name="connsiteY20" fmla="*/ 1505629 h 2391454"/>
                <a:gd name="connsiteX21" fmla="*/ 2619375 w 2800350"/>
                <a:gd name="connsiteY21" fmla="*/ 1448479 h 2391454"/>
                <a:gd name="connsiteX22" fmla="*/ 2705100 w 2800350"/>
                <a:gd name="connsiteY22" fmla="*/ 1391329 h 2391454"/>
                <a:gd name="connsiteX23" fmla="*/ 2733675 w 2800350"/>
                <a:gd name="connsiteY23" fmla="*/ 1372279 h 2391454"/>
                <a:gd name="connsiteX24" fmla="*/ 2762250 w 2800350"/>
                <a:gd name="connsiteY24" fmla="*/ 1353229 h 2391454"/>
                <a:gd name="connsiteX25" fmla="*/ 2790825 w 2800350"/>
                <a:gd name="connsiteY25" fmla="*/ 1296079 h 2391454"/>
                <a:gd name="connsiteX26" fmla="*/ 2800350 w 2800350"/>
                <a:gd name="connsiteY26" fmla="*/ 1267504 h 2391454"/>
                <a:gd name="connsiteX27" fmla="*/ 2790825 w 2800350"/>
                <a:gd name="connsiteY27" fmla="*/ 1048429 h 2391454"/>
                <a:gd name="connsiteX28" fmla="*/ 2771775 w 2800350"/>
                <a:gd name="connsiteY28" fmla="*/ 962704 h 2391454"/>
                <a:gd name="connsiteX29" fmla="*/ 2743200 w 2800350"/>
                <a:gd name="connsiteY29" fmla="*/ 876979 h 2391454"/>
                <a:gd name="connsiteX30" fmla="*/ 2724150 w 2800350"/>
                <a:gd name="connsiteY30" fmla="*/ 819829 h 2391454"/>
                <a:gd name="connsiteX31" fmla="*/ 2705100 w 2800350"/>
                <a:gd name="connsiteY31" fmla="*/ 791254 h 2391454"/>
                <a:gd name="connsiteX32" fmla="*/ 2695575 w 2800350"/>
                <a:gd name="connsiteY32" fmla="*/ 762679 h 2391454"/>
                <a:gd name="connsiteX33" fmla="*/ 2676525 w 2800350"/>
                <a:gd name="connsiteY33" fmla="*/ 734104 h 2391454"/>
                <a:gd name="connsiteX34" fmla="*/ 2647950 w 2800350"/>
                <a:gd name="connsiteY34" fmla="*/ 676954 h 2391454"/>
                <a:gd name="connsiteX35" fmla="*/ 2628900 w 2800350"/>
                <a:gd name="connsiteY35" fmla="*/ 610279 h 2391454"/>
                <a:gd name="connsiteX36" fmla="*/ 2609850 w 2800350"/>
                <a:gd name="connsiteY36" fmla="*/ 581704 h 2391454"/>
                <a:gd name="connsiteX37" fmla="*/ 2590800 w 2800350"/>
                <a:gd name="connsiteY37" fmla="*/ 524554 h 2391454"/>
                <a:gd name="connsiteX38" fmla="*/ 2571750 w 2800350"/>
                <a:gd name="connsiteY38" fmla="*/ 486454 h 2391454"/>
                <a:gd name="connsiteX39" fmla="*/ 2543175 w 2800350"/>
                <a:gd name="connsiteY39" fmla="*/ 410254 h 2391454"/>
                <a:gd name="connsiteX40" fmla="*/ 2524125 w 2800350"/>
                <a:gd name="connsiteY40" fmla="*/ 381679 h 2391454"/>
                <a:gd name="connsiteX41" fmla="*/ 2495550 w 2800350"/>
                <a:gd name="connsiteY41" fmla="*/ 372154 h 2391454"/>
                <a:gd name="connsiteX42" fmla="*/ 2486025 w 2800350"/>
                <a:gd name="connsiteY42" fmla="*/ 343579 h 2391454"/>
                <a:gd name="connsiteX43" fmla="*/ 2428875 w 2800350"/>
                <a:gd name="connsiteY43" fmla="*/ 295954 h 2391454"/>
                <a:gd name="connsiteX44" fmla="*/ 2390775 w 2800350"/>
                <a:gd name="connsiteY44" fmla="*/ 248329 h 2391454"/>
                <a:gd name="connsiteX45" fmla="*/ 2371725 w 2800350"/>
                <a:gd name="connsiteY45" fmla="*/ 219754 h 2391454"/>
                <a:gd name="connsiteX46" fmla="*/ 2343150 w 2800350"/>
                <a:gd name="connsiteY46" fmla="*/ 200704 h 2391454"/>
                <a:gd name="connsiteX47" fmla="*/ 2286000 w 2800350"/>
                <a:gd name="connsiteY47" fmla="*/ 153079 h 2391454"/>
                <a:gd name="connsiteX48" fmla="*/ 2257425 w 2800350"/>
                <a:gd name="connsiteY48" fmla="*/ 143554 h 2391454"/>
                <a:gd name="connsiteX49" fmla="*/ 2228850 w 2800350"/>
                <a:gd name="connsiteY49" fmla="*/ 124504 h 2391454"/>
                <a:gd name="connsiteX50" fmla="*/ 2171700 w 2800350"/>
                <a:gd name="connsiteY50" fmla="*/ 105454 h 2391454"/>
                <a:gd name="connsiteX51" fmla="*/ 2114550 w 2800350"/>
                <a:gd name="connsiteY51" fmla="*/ 86404 h 2391454"/>
                <a:gd name="connsiteX52" fmla="*/ 2028825 w 2800350"/>
                <a:gd name="connsiteY52" fmla="*/ 57829 h 2391454"/>
                <a:gd name="connsiteX53" fmla="*/ 1962150 w 2800350"/>
                <a:gd name="connsiteY53" fmla="*/ 38779 h 2391454"/>
                <a:gd name="connsiteX54" fmla="*/ 1876425 w 2800350"/>
                <a:gd name="connsiteY54" fmla="*/ 29254 h 2391454"/>
                <a:gd name="connsiteX55" fmla="*/ 1809750 w 2800350"/>
                <a:gd name="connsiteY55" fmla="*/ 10204 h 2391454"/>
                <a:gd name="connsiteX56" fmla="*/ 1466850 w 2800350"/>
                <a:gd name="connsiteY56" fmla="*/ 10204 h 2391454"/>
                <a:gd name="connsiteX57" fmla="*/ 1381125 w 2800350"/>
                <a:gd name="connsiteY57" fmla="*/ 38779 h 2391454"/>
                <a:gd name="connsiteX58" fmla="*/ 1352550 w 2800350"/>
                <a:gd name="connsiteY58" fmla="*/ 48304 h 2391454"/>
                <a:gd name="connsiteX59" fmla="*/ 1323975 w 2800350"/>
                <a:gd name="connsiteY59" fmla="*/ 67354 h 2391454"/>
                <a:gd name="connsiteX60" fmla="*/ 1257300 w 2800350"/>
                <a:gd name="connsiteY60" fmla="*/ 86404 h 2391454"/>
                <a:gd name="connsiteX61" fmla="*/ 1228725 w 2800350"/>
                <a:gd name="connsiteY61" fmla="*/ 105454 h 2391454"/>
                <a:gd name="connsiteX62" fmla="*/ 1171575 w 2800350"/>
                <a:gd name="connsiteY62" fmla="*/ 124504 h 2391454"/>
                <a:gd name="connsiteX63" fmla="*/ 1143000 w 2800350"/>
                <a:gd name="connsiteY63" fmla="*/ 134029 h 2391454"/>
                <a:gd name="connsiteX64" fmla="*/ 1085850 w 2800350"/>
                <a:gd name="connsiteY64" fmla="*/ 172129 h 2391454"/>
                <a:gd name="connsiteX65" fmla="*/ 1047750 w 2800350"/>
                <a:gd name="connsiteY65" fmla="*/ 181654 h 2391454"/>
                <a:gd name="connsiteX66" fmla="*/ 971550 w 2800350"/>
                <a:gd name="connsiteY66" fmla="*/ 219754 h 2391454"/>
                <a:gd name="connsiteX67" fmla="*/ 942975 w 2800350"/>
                <a:gd name="connsiteY67" fmla="*/ 229279 h 2391454"/>
                <a:gd name="connsiteX68" fmla="*/ 885825 w 2800350"/>
                <a:gd name="connsiteY68" fmla="*/ 267379 h 2391454"/>
                <a:gd name="connsiteX69" fmla="*/ 819150 w 2800350"/>
                <a:gd name="connsiteY69" fmla="*/ 305479 h 2391454"/>
                <a:gd name="connsiteX70" fmla="*/ 781050 w 2800350"/>
                <a:gd name="connsiteY70" fmla="*/ 324529 h 2391454"/>
                <a:gd name="connsiteX71" fmla="*/ 723900 w 2800350"/>
                <a:gd name="connsiteY71" fmla="*/ 381679 h 2391454"/>
                <a:gd name="connsiteX72" fmla="*/ 666750 w 2800350"/>
                <a:gd name="connsiteY72" fmla="*/ 419779 h 2391454"/>
                <a:gd name="connsiteX73" fmla="*/ 638175 w 2800350"/>
                <a:gd name="connsiteY73" fmla="*/ 438829 h 2391454"/>
                <a:gd name="connsiteX74" fmla="*/ 590550 w 2800350"/>
                <a:gd name="connsiteY74" fmla="*/ 486454 h 2391454"/>
                <a:gd name="connsiteX75" fmla="*/ 542925 w 2800350"/>
                <a:gd name="connsiteY75" fmla="*/ 505504 h 2391454"/>
                <a:gd name="connsiteX76" fmla="*/ 476250 w 2800350"/>
                <a:gd name="connsiteY76" fmla="*/ 562654 h 2391454"/>
                <a:gd name="connsiteX77" fmla="*/ 419100 w 2800350"/>
                <a:gd name="connsiteY77" fmla="*/ 629329 h 2391454"/>
                <a:gd name="connsiteX78" fmla="*/ 400050 w 2800350"/>
                <a:gd name="connsiteY78" fmla="*/ 657904 h 2391454"/>
                <a:gd name="connsiteX79" fmla="*/ 371475 w 2800350"/>
                <a:gd name="connsiteY79" fmla="*/ 686479 h 2391454"/>
                <a:gd name="connsiteX80" fmla="*/ 323850 w 2800350"/>
                <a:gd name="connsiteY80" fmla="*/ 762679 h 2391454"/>
                <a:gd name="connsiteX81" fmla="*/ 295275 w 2800350"/>
                <a:gd name="connsiteY81" fmla="*/ 800779 h 2391454"/>
                <a:gd name="connsiteX82" fmla="*/ 276225 w 2800350"/>
                <a:gd name="connsiteY82" fmla="*/ 838879 h 2391454"/>
                <a:gd name="connsiteX83" fmla="*/ 257175 w 2800350"/>
                <a:gd name="connsiteY83" fmla="*/ 896029 h 2391454"/>
                <a:gd name="connsiteX84" fmla="*/ 200025 w 2800350"/>
                <a:gd name="connsiteY84" fmla="*/ 972229 h 2391454"/>
                <a:gd name="connsiteX85" fmla="*/ 161925 w 2800350"/>
                <a:gd name="connsiteY85" fmla="*/ 1038904 h 2391454"/>
                <a:gd name="connsiteX86" fmla="*/ 133350 w 2800350"/>
                <a:gd name="connsiteY86" fmla="*/ 1105579 h 2391454"/>
                <a:gd name="connsiteX87" fmla="*/ 114300 w 2800350"/>
                <a:gd name="connsiteY87" fmla="*/ 1134154 h 2391454"/>
                <a:gd name="connsiteX88" fmla="*/ 85725 w 2800350"/>
                <a:gd name="connsiteY88" fmla="*/ 1229404 h 2391454"/>
                <a:gd name="connsiteX89" fmla="*/ 66675 w 2800350"/>
                <a:gd name="connsiteY89" fmla="*/ 1286554 h 2391454"/>
                <a:gd name="connsiteX90" fmla="*/ 47625 w 2800350"/>
                <a:gd name="connsiteY90" fmla="*/ 1372279 h 2391454"/>
                <a:gd name="connsiteX91" fmla="*/ 38100 w 2800350"/>
                <a:gd name="connsiteY91" fmla="*/ 1400854 h 2391454"/>
                <a:gd name="connsiteX92" fmla="*/ 0 w 2800350"/>
                <a:gd name="connsiteY92" fmla="*/ 1486579 h 2391454"/>
                <a:gd name="connsiteX93" fmla="*/ 9525 w 2800350"/>
                <a:gd name="connsiteY93" fmla="*/ 1648504 h 2391454"/>
                <a:gd name="connsiteX94" fmla="*/ 28575 w 2800350"/>
                <a:gd name="connsiteY94" fmla="*/ 1734229 h 2391454"/>
                <a:gd name="connsiteX95" fmla="*/ 47625 w 2800350"/>
                <a:gd name="connsiteY95" fmla="*/ 1819954 h 2391454"/>
                <a:gd name="connsiteX96" fmla="*/ 66675 w 2800350"/>
                <a:gd name="connsiteY96" fmla="*/ 1848529 h 2391454"/>
                <a:gd name="connsiteX97" fmla="*/ 95250 w 2800350"/>
                <a:gd name="connsiteY97" fmla="*/ 1924729 h 2391454"/>
                <a:gd name="connsiteX98" fmla="*/ 114300 w 2800350"/>
                <a:gd name="connsiteY98" fmla="*/ 1953304 h 2391454"/>
                <a:gd name="connsiteX99" fmla="*/ 161925 w 2800350"/>
                <a:gd name="connsiteY99" fmla="*/ 2077129 h 2391454"/>
                <a:gd name="connsiteX100" fmla="*/ 180975 w 2800350"/>
                <a:gd name="connsiteY100" fmla="*/ 2105704 h 2391454"/>
                <a:gd name="connsiteX101" fmla="*/ 247650 w 2800350"/>
                <a:gd name="connsiteY101" fmla="*/ 2172379 h 2391454"/>
                <a:gd name="connsiteX102" fmla="*/ 342900 w 2800350"/>
                <a:gd name="connsiteY102" fmla="*/ 2296204 h 2391454"/>
                <a:gd name="connsiteX103" fmla="*/ 400050 w 2800350"/>
                <a:gd name="connsiteY103" fmla="*/ 2353354 h 2391454"/>
                <a:gd name="connsiteX104" fmla="*/ 428625 w 2800350"/>
                <a:gd name="connsiteY104" fmla="*/ 2362879 h 2391454"/>
                <a:gd name="connsiteX105" fmla="*/ 457200 w 2800350"/>
                <a:gd name="connsiteY105" fmla="*/ 2381929 h 2391454"/>
                <a:gd name="connsiteX106" fmla="*/ 542925 w 2800350"/>
                <a:gd name="connsiteY106" fmla="*/ 2391454 h 2391454"/>
                <a:gd name="connsiteX107" fmla="*/ 628650 w 2800350"/>
                <a:gd name="connsiteY107" fmla="*/ 2381929 h 2391454"/>
                <a:gd name="connsiteX108" fmla="*/ 685800 w 2800350"/>
                <a:gd name="connsiteY108" fmla="*/ 2362879 h 2391454"/>
                <a:gd name="connsiteX109" fmla="*/ 714375 w 2800350"/>
                <a:gd name="connsiteY109" fmla="*/ 2353354 h 2391454"/>
                <a:gd name="connsiteX110" fmla="*/ 762000 w 2800350"/>
                <a:gd name="connsiteY110" fmla="*/ 2343829 h 2391454"/>
                <a:gd name="connsiteX111" fmla="*/ 857250 w 2800350"/>
                <a:gd name="connsiteY111" fmla="*/ 2277154 h 2391454"/>
                <a:gd name="connsiteX112" fmla="*/ 885825 w 2800350"/>
                <a:gd name="connsiteY112" fmla="*/ 2258104 h 2391454"/>
                <a:gd name="connsiteX113" fmla="*/ 914400 w 2800350"/>
                <a:gd name="connsiteY113" fmla="*/ 2248579 h 2391454"/>
                <a:gd name="connsiteX114" fmla="*/ 942975 w 2800350"/>
                <a:gd name="connsiteY114" fmla="*/ 2229529 h 2391454"/>
                <a:gd name="connsiteX115" fmla="*/ 1038225 w 2800350"/>
                <a:gd name="connsiteY115" fmla="*/ 2210479 h 2391454"/>
                <a:gd name="connsiteX116" fmla="*/ 1076325 w 2800350"/>
                <a:gd name="connsiteY116" fmla="*/ 2200954 h 2391454"/>
                <a:gd name="connsiteX117" fmla="*/ 1190625 w 2800350"/>
                <a:gd name="connsiteY117" fmla="*/ 2210479 h 2391454"/>
                <a:gd name="connsiteX118" fmla="*/ 1247775 w 2800350"/>
                <a:gd name="connsiteY118" fmla="*/ 2229529 h 2391454"/>
                <a:gd name="connsiteX119" fmla="*/ 1390650 w 2800350"/>
                <a:gd name="connsiteY119" fmla="*/ 2277154 h 2391454"/>
                <a:gd name="connsiteX120" fmla="*/ 1419225 w 2800350"/>
                <a:gd name="connsiteY120" fmla="*/ 2286679 h 2391454"/>
                <a:gd name="connsiteX121" fmla="*/ 1447800 w 2800350"/>
                <a:gd name="connsiteY121" fmla="*/ 2296204 h 2391454"/>
                <a:gd name="connsiteX122" fmla="*/ 1485900 w 2800350"/>
                <a:gd name="connsiteY122" fmla="*/ 2305729 h 2391454"/>
                <a:gd name="connsiteX123" fmla="*/ 1533525 w 2800350"/>
                <a:gd name="connsiteY123" fmla="*/ 2315254 h 2391454"/>
                <a:gd name="connsiteX124" fmla="*/ 1562100 w 2800350"/>
                <a:gd name="connsiteY124" fmla="*/ 2324779 h 2391454"/>
                <a:gd name="connsiteX125" fmla="*/ 1638300 w 2800350"/>
                <a:gd name="connsiteY125" fmla="*/ 2315254 h 2391454"/>
                <a:gd name="connsiteX126" fmla="*/ 1724025 w 2800350"/>
                <a:gd name="connsiteY126" fmla="*/ 2296204 h 239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2800350" h="2391454">
                  <a:moveTo>
                    <a:pt x="1724025" y="2296204"/>
                  </a:moveTo>
                  <a:lnTo>
                    <a:pt x="1724025" y="2296204"/>
                  </a:lnTo>
                  <a:cubicBezTo>
                    <a:pt x="1819015" y="2306758"/>
                    <a:pt x="1826984" y="2313034"/>
                    <a:pt x="1933575" y="2296204"/>
                  </a:cubicBezTo>
                  <a:cubicBezTo>
                    <a:pt x="2005406" y="2284862"/>
                    <a:pt x="1971839" y="2281834"/>
                    <a:pt x="2019300" y="2258104"/>
                  </a:cubicBezTo>
                  <a:cubicBezTo>
                    <a:pt x="2028280" y="2253614"/>
                    <a:pt x="2038895" y="2253069"/>
                    <a:pt x="2047875" y="2248579"/>
                  </a:cubicBezTo>
                  <a:cubicBezTo>
                    <a:pt x="2121733" y="2211650"/>
                    <a:pt x="2033201" y="2243945"/>
                    <a:pt x="2105025" y="2220004"/>
                  </a:cubicBezTo>
                  <a:cubicBezTo>
                    <a:pt x="2137913" y="2187116"/>
                    <a:pt x="2133664" y="2194059"/>
                    <a:pt x="2162175" y="2153329"/>
                  </a:cubicBezTo>
                  <a:cubicBezTo>
                    <a:pt x="2175305" y="2134572"/>
                    <a:pt x="2193035" y="2117899"/>
                    <a:pt x="2200275" y="2096179"/>
                  </a:cubicBezTo>
                  <a:cubicBezTo>
                    <a:pt x="2206096" y="2078716"/>
                    <a:pt x="2217792" y="2026921"/>
                    <a:pt x="2238375" y="2010454"/>
                  </a:cubicBezTo>
                  <a:cubicBezTo>
                    <a:pt x="2246215" y="2004182"/>
                    <a:pt x="2258173" y="2005805"/>
                    <a:pt x="2266950" y="2000929"/>
                  </a:cubicBezTo>
                  <a:cubicBezTo>
                    <a:pt x="2286964" y="1989810"/>
                    <a:pt x="2324100" y="1962829"/>
                    <a:pt x="2324100" y="1962829"/>
                  </a:cubicBezTo>
                  <a:cubicBezTo>
                    <a:pt x="2327275" y="1953304"/>
                    <a:pt x="2326525" y="1941354"/>
                    <a:pt x="2333625" y="1934254"/>
                  </a:cubicBezTo>
                  <a:cubicBezTo>
                    <a:pt x="2340725" y="1927154"/>
                    <a:pt x="2356364" y="1932899"/>
                    <a:pt x="2362200" y="1924729"/>
                  </a:cubicBezTo>
                  <a:cubicBezTo>
                    <a:pt x="2373872" y="1908389"/>
                    <a:pt x="2377312" y="1887270"/>
                    <a:pt x="2381250" y="1867579"/>
                  </a:cubicBezTo>
                  <a:cubicBezTo>
                    <a:pt x="2400615" y="1770753"/>
                    <a:pt x="2380774" y="1859720"/>
                    <a:pt x="2400300" y="1791379"/>
                  </a:cubicBezTo>
                  <a:cubicBezTo>
                    <a:pt x="2403896" y="1778792"/>
                    <a:pt x="2406063" y="1765818"/>
                    <a:pt x="2409825" y="1753279"/>
                  </a:cubicBezTo>
                  <a:cubicBezTo>
                    <a:pt x="2415595" y="1734045"/>
                    <a:pt x="2417736" y="1712837"/>
                    <a:pt x="2428875" y="1696129"/>
                  </a:cubicBezTo>
                  <a:cubicBezTo>
                    <a:pt x="2441575" y="1677079"/>
                    <a:pt x="2459735" y="1660699"/>
                    <a:pt x="2466975" y="1638979"/>
                  </a:cubicBezTo>
                  <a:cubicBezTo>
                    <a:pt x="2470150" y="1629454"/>
                    <a:pt x="2470931" y="1618758"/>
                    <a:pt x="2476500" y="1610404"/>
                  </a:cubicBezTo>
                  <a:cubicBezTo>
                    <a:pt x="2483972" y="1599196"/>
                    <a:pt x="2496805" y="1592462"/>
                    <a:pt x="2505075" y="1581829"/>
                  </a:cubicBezTo>
                  <a:cubicBezTo>
                    <a:pt x="2564912" y="1504896"/>
                    <a:pt x="2516432" y="1542508"/>
                    <a:pt x="2571750" y="1505629"/>
                  </a:cubicBezTo>
                  <a:cubicBezTo>
                    <a:pt x="2588683" y="1480229"/>
                    <a:pt x="2593988" y="1468224"/>
                    <a:pt x="2619375" y="1448479"/>
                  </a:cubicBezTo>
                  <a:lnTo>
                    <a:pt x="2705100" y="1391329"/>
                  </a:lnTo>
                  <a:lnTo>
                    <a:pt x="2733675" y="1372279"/>
                  </a:lnTo>
                  <a:lnTo>
                    <a:pt x="2762250" y="1353229"/>
                  </a:lnTo>
                  <a:cubicBezTo>
                    <a:pt x="2786191" y="1281405"/>
                    <a:pt x="2753896" y="1369937"/>
                    <a:pt x="2790825" y="1296079"/>
                  </a:cubicBezTo>
                  <a:cubicBezTo>
                    <a:pt x="2795315" y="1287099"/>
                    <a:pt x="2797175" y="1277029"/>
                    <a:pt x="2800350" y="1267504"/>
                  </a:cubicBezTo>
                  <a:cubicBezTo>
                    <a:pt x="2797175" y="1194479"/>
                    <a:pt x="2795854" y="1121350"/>
                    <a:pt x="2790825" y="1048429"/>
                  </a:cubicBezTo>
                  <a:cubicBezTo>
                    <a:pt x="2786918" y="991782"/>
                    <a:pt x="2783628" y="1004191"/>
                    <a:pt x="2771775" y="962704"/>
                  </a:cubicBezTo>
                  <a:cubicBezTo>
                    <a:pt x="2742886" y="861592"/>
                    <a:pt x="2786987" y="997393"/>
                    <a:pt x="2743200" y="876979"/>
                  </a:cubicBezTo>
                  <a:cubicBezTo>
                    <a:pt x="2736338" y="858108"/>
                    <a:pt x="2735289" y="836537"/>
                    <a:pt x="2724150" y="819829"/>
                  </a:cubicBezTo>
                  <a:cubicBezTo>
                    <a:pt x="2717800" y="810304"/>
                    <a:pt x="2710220" y="801493"/>
                    <a:pt x="2705100" y="791254"/>
                  </a:cubicBezTo>
                  <a:cubicBezTo>
                    <a:pt x="2700610" y="782274"/>
                    <a:pt x="2700065" y="771659"/>
                    <a:pt x="2695575" y="762679"/>
                  </a:cubicBezTo>
                  <a:cubicBezTo>
                    <a:pt x="2690455" y="752440"/>
                    <a:pt x="2681645" y="744343"/>
                    <a:pt x="2676525" y="734104"/>
                  </a:cubicBezTo>
                  <a:cubicBezTo>
                    <a:pt x="2637090" y="655234"/>
                    <a:pt x="2702545" y="758846"/>
                    <a:pt x="2647950" y="676954"/>
                  </a:cubicBezTo>
                  <a:cubicBezTo>
                    <a:pt x="2644898" y="664747"/>
                    <a:pt x="2635732" y="623944"/>
                    <a:pt x="2628900" y="610279"/>
                  </a:cubicBezTo>
                  <a:cubicBezTo>
                    <a:pt x="2623780" y="600040"/>
                    <a:pt x="2614499" y="592165"/>
                    <a:pt x="2609850" y="581704"/>
                  </a:cubicBezTo>
                  <a:cubicBezTo>
                    <a:pt x="2601695" y="563354"/>
                    <a:pt x="2599780" y="542515"/>
                    <a:pt x="2590800" y="524554"/>
                  </a:cubicBezTo>
                  <a:cubicBezTo>
                    <a:pt x="2584450" y="511854"/>
                    <a:pt x="2576736" y="499749"/>
                    <a:pt x="2571750" y="486454"/>
                  </a:cubicBezTo>
                  <a:cubicBezTo>
                    <a:pt x="2546180" y="418266"/>
                    <a:pt x="2581748" y="477756"/>
                    <a:pt x="2543175" y="410254"/>
                  </a:cubicBezTo>
                  <a:cubicBezTo>
                    <a:pt x="2537495" y="400315"/>
                    <a:pt x="2533064" y="388830"/>
                    <a:pt x="2524125" y="381679"/>
                  </a:cubicBezTo>
                  <a:cubicBezTo>
                    <a:pt x="2516285" y="375407"/>
                    <a:pt x="2505075" y="375329"/>
                    <a:pt x="2495550" y="372154"/>
                  </a:cubicBezTo>
                  <a:cubicBezTo>
                    <a:pt x="2492375" y="362629"/>
                    <a:pt x="2491594" y="351933"/>
                    <a:pt x="2486025" y="343579"/>
                  </a:cubicBezTo>
                  <a:cubicBezTo>
                    <a:pt x="2471357" y="321577"/>
                    <a:pt x="2449960" y="310011"/>
                    <a:pt x="2428875" y="295954"/>
                  </a:cubicBezTo>
                  <a:cubicBezTo>
                    <a:pt x="2410332" y="240324"/>
                    <a:pt x="2433859" y="291413"/>
                    <a:pt x="2390775" y="248329"/>
                  </a:cubicBezTo>
                  <a:cubicBezTo>
                    <a:pt x="2382680" y="240234"/>
                    <a:pt x="2379820" y="227849"/>
                    <a:pt x="2371725" y="219754"/>
                  </a:cubicBezTo>
                  <a:cubicBezTo>
                    <a:pt x="2363630" y="211659"/>
                    <a:pt x="2351944" y="208033"/>
                    <a:pt x="2343150" y="200704"/>
                  </a:cubicBezTo>
                  <a:cubicBezTo>
                    <a:pt x="2311552" y="174372"/>
                    <a:pt x="2321473" y="170816"/>
                    <a:pt x="2286000" y="153079"/>
                  </a:cubicBezTo>
                  <a:cubicBezTo>
                    <a:pt x="2277020" y="148589"/>
                    <a:pt x="2266405" y="148044"/>
                    <a:pt x="2257425" y="143554"/>
                  </a:cubicBezTo>
                  <a:cubicBezTo>
                    <a:pt x="2247186" y="138434"/>
                    <a:pt x="2239311" y="129153"/>
                    <a:pt x="2228850" y="124504"/>
                  </a:cubicBezTo>
                  <a:cubicBezTo>
                    <a:pt x="2210500" y="116349"/>
                    <a:pt x="2190750" y="111804"/>
                    <a:pt x="2171700" y="105454"/>
                  </a:cubicBezTo>
                  <a:lnTo>
                    <a:pt x="2114550" y="86404"/>
                  </a:lnTo>
                  <a:lnTo>
                    <a:pt x="2028825" y="57829"/>
                  </a:lnTo>
                  <a:cubicBezTo>
                    <a:pt x="2007487" y="50716"/>
                    <a:pt x="1984362" y="42196"/>
                    <a:pt x="1962150" y="38779"/>
                  </a:cubicBezTo>
                  <a:cubicBezTo>
                    <a:pt x="1933733" y="34407"/>
                    <a:pt x="1905000" y="32429"/>
                    <a:pt x="1876425" y="29254"/>
                  </a:cubicBezTo>
                  <a:cubicBezTo>
                    <a:pt x="1854200" y="22904"/>
                    <a:pt x="1832723" y="12757"/>
                    <a:pt x="1809750" y="10204"/>
                  </a:cubicBezTo>
                  <a:cubicBezTo>
                    <a:pt x="1653365" y="-7172"/>
                    <a:pt x="1614698" y="964"/>
                    <a:pt x="1466850" y="10204"/>
                  </a:cubicBezTo>
                  <a:lnTo>
                    <a:pt x="1381125" y="38779"/>
                  </a:lnTo>
                  <a:cubicBezTo>
                    <a:pt x="1371600" y="41954"/>
                    <a:pt x="1360904" y="42735"/>
                    <a:pt x="1352550" y="48304"/>
                  </a:cubicBezTo>
                  <a:cubicBezTo>
                    <a:pt x="1343025" y="54654"/>
                    <a:pt x="1334497" y="62845"/>
                    <a:pt x="1323975" y="67354"/>
                  </a:cubicBezTo>
                  <a:cubicBezTo>
                    <a:pt x="1281249" y="85665"/>
                    <a:pt x="1294371" y="67868"/>
                    <a:pt x="1257300" y="86404"/>
                  </a:cubicBezTo>
                  <a:cubicBezTo>
                    <a:pt x="1247061" y="91524"/>
                    <a:pt x="1239186" y="100805"/>
                    <a:pt x="1228725" y="105454"/>
                  </a:cubicBezTo>
                  <a:cubicBezTo>
                    <a:pt x="1210375" y="113609"/>
                    <a:pt x="1190625" y="118154"/>
                    <a:pt x="1171575" y="124504"/>
                  </a:cubicBezTo>
                  <a:cubicBezTo>
                    <a:pt x="1162050" y="127679"/>
                    <a:pt x="1151354" y="128460"/>
                    <a:pt x="1143000" y="134029"/>
                  </a:cubicBezTo>
                  <a:cubicBezTo>
                    <a:pt x="1123950" y="146729"/>
                    <a:pt x="1108062" y="166576"/>
                    <a:pt x="1085850" y="172129"/>
                  </a:cubicBezTo>
                  <a:cubicBezTo>
                    <a:pt x="1073150" y="175304"/>
                    <a:pt x="1059834" y="176619"/>
                    <a:pt x="1047750" y="181654"/>
                  </a:cubicBezTo>
                  <a:cubicBezTo>
                    <a:pt x="1021536" y="192576"/>
                    <a:pt x="998491" y="210774"/>
                    <a:pt x="971550" y="219754"/>
                  </a:cubicBezTo>
                  <a:cubicBezTo>
                    <a:pt x="962025" y="222929"/>
                    <a:pt x="951752" y="224403"/>
                    <a:pt x="942975" y="229279"/>
                  </a:cubicBezTo>
                  <a:cubicBezTo>
                    <a:pt x="922961" y="240398"/>
                    <a:pt x="906303" y="257140"/>
                    <a:pt x="885825" y="267379"/>
                  </a:cubicBezTo>
                  <a:cubicBezTo>
                    <a:pt x="770690" y="324946"/>
                    <a:pt x="913392" y="251627"/>
                    <a:pt x="819150" y="305479"/>
                  </a:cubicBezTo>
                  <a:cubicBezTo>
                    <a:pt x="806822" y="312524"/>
                    <a:pt x="792138" y="315659"/>
                    <a:pt x="781050" y="324529"/>
                  </a:cubicBezTo>
                  <a:cubicBezTo>
                    <a:pt x="760013" y="341359"/>
                    <a:pt x="746316" y="366735"/>
                    <a:pt x="723900" y="381679"/>
                  </a:cubicBezTo>
                  <a:lnTo>
                    <a:pt x="666750" y="419779"/>
                  </a:lnTo>
                  <a:cubicBezTo>
                    <a:pt x="657225" y="426129"/>
                    <a:pt x="646270" y="430734"/>
                    <a:pt x="638175" y="438829"/>
                  </a:cubicBezTo>
                  <a:cubicBezTo>
                    <a:pt x="622300" y="454704"/>
                    <a:pt x="608942" y="473579"/>
                    <a:pt x="590550" y="486454"/>
                  </a:cubicBezTo>
                  <a:cubicBezTo>
                    <a:pt x="576543" y="496259"/>
                    <a:pt x="557871" y="497201"/>
                    <a:pt x="542925" y="505504"/>
                  </a:cubicBezTo>
                  <a:cubicBezTo>
                    <a:pt x="520536" y="517942"/>
                    <a:pt x="493575" y="543404"/>
                    <a:pt x="476250" y="562654"/>
                  </a:cubicBezTo>
                  <a:cubicBezTo>
                    <a:pt x="456668" y="584412"/>
                    <a:pt x="437386" y="606471"/>
                    <a:pt x="419100" y="629329"/>
                  </a:cubicBezTo>
                  <a:cubicBezTo>
                    <a:pt x="411949" y="638268"/>
                    <a:pt x="407379" y="649110"/>
                    <a:pt x="400050" y="657904"/>
                  </a:cubicBezTo>
                  <a:cubicBezTo>
                    <a:pt x="391426" y="668252"/>
                    <a:pt x="380099" y="676131"/>
                    <a:pt x="371475" y="686479"/>
                  </a:cubicBezTo>
                  <a:cubicBezTo>
                    <a:pt x="359635" y="700686"/>
                    <a:pt x="330046" y="753385"/>
                    <a:pt x="323850" y="762679"/>
                  </a:cubicBezTo>
                  <a:cubicBezTo>
                    <a:pt x="315044" y="775888"/>
                    <a:pt x="303689" y="787317"/>
                    <a:pt x="295275" y="800779"/>
                  </a:cubicBezTo>
                  <a:cubicBezTo>
                    <a:pt x="287750" y="812820"/>
                    <a:pt x="281498" y="825696"/>
                    <a:pt x="276225" y="838879"/>
                  </a:cubicBezTo>
                  <a:cubicBezTo>
                    <a:pt x="268767" y="857523"/>
                    <a:pt x="269223" y="879965"/>
                    <a:pt x="257175" y="896029"/>
                  </a:cubicBezTo>
                  <a:cubicBezTo>
                    <a:pt x="238125" y="921429"/>
                    <a:pt x="214224" y="943831"/>
                    <a:pt x="200025" y="972229"/>
                  </a:cubicBezTo>
                  <a:cubicBezTo>
                    <a:pt x="142458" y="1087364"/>
                    <a:pt x="215777" y="944662"/>
                    <a:pt x="161925" y="1038904"/>
                  </a:cubicBezTo>
                  <a:cubicBezTo>
                    <a:pt x="82643" y="1177647"/>
                    <a:pt x="186780" y="998718"/>
                    <a:pt x="133350" y="1105579"/>
                  </a:cubicBezTo>
                  <a:cubicBezTo>
                    <a:pt x="128230" y="1115818"/>
                    <a:pt x="120650" y="1124629"/>
                    <a:pt x="114300" y="1134154"/>
                  </a:cubicBezTo>
                  <a:cubicBezTo>
                    <a:pt x="99905" y="1191735"/>
                    <a:pt x="108915" y="1159835"/>
                    <a:pt x="85725" y="1229404"/>
                  </a:cubicBezTo>
                  <a:cubicBezTo>
                    <a:pt x="79375" y="1248454"/>
                    <a:pt x="70613" y="1266863"/>
                    <a:pt x="66675" y="1286554"/>
                  </a:cubicBezTo>
                  <a:cubicBezTo>
                    <a:pt x="60128" y="1319290"/>
                    <a:pt x="56593" y="1340892"/>
                    <a:pt x="47625" y="1372279"/>
                  </a:cubicBezTo>
                  <a:cubicBezTo>
                    <a:pt x="44867" y="1381933"/>
                    <a:pt x="42178" y="1391679"/>
                    <a:pt x="38100" y="1400854"/>
                  </a:cubicBezTo>
                  <a:cubicBezTo>
                    <a:pt x="-5987" y="1500049"/>
                    <a:pt x="21456" y="1422211"/>
                    <a:pt x="0" y="1486579"/>
                  </a:cubicBezTo>
                  <a:cubicBezTo>
                    <a:pt x="3175" y="1540554"/>
                    <a:pt x="4630" y="1594658"/>
                    <a:pt x="9525" y="1648504"/>
                  </a:cubicBezTo>
                  <a:cubicBezTo>
                    <a:pt x="11735" y="1672812"/>
                    <a:pt x="23115" y="1709657"/>
                    <a:pt x="28575" y="1734229"/>
                  </a:cubicBezTo>
                  <a:cubicBezTo>
                    <a:pt x="30661" y="1743618"/>
                    <a:pt x="42264" y="1807446"/>
                    <a:pt x="47625" y="1819954"/>
                  </a:cubicBezTo>
                  <a:cubicBezTo>
                    <a:pt x="52134" y="1830476"/>
                    <a:pt x="60325" y="1839004"/>
                    <a:pt x="66675" y="1848529"/>
                  </a:cubicBezTo>
                  <a:cubicBezTo>
                    <a:pt x="77093" y="1890199"/>
                    <a:pt x="73113" y="1885989"/>
                    <a:pt x="95250" y="1924729"/>
                  </a:cubicBezTo>
                  <a:cubicBezTo>
                    <a:pt x="100930" y="1934668"/>
                    <a:pt x="109897" y="1942737"/>
                    <a:pt x="114300" y="1953304"/>
                  </a:cubicBezTo>
                  <a:cubicBezTo>
                    <a:pt x="151354" y="2042233"/>
                    <a:pt x="127524" y="2016928"/>
                    <a:pt x="161925" y="2077129"/>
                  </a:cubicBezTo>
                  <a:cubicBezTo>
                    <a:pt x="167605" y="2087068"/>
                    <a:pt x="173317" y="2097195"/>
                    <a:pt x="180975" y="2105704"/>
                  </a:cubicBezTo>
                  <a:cubicBezTo>
                    <a:pt x="202001" y="2129066"/>
                    <a:pt x="230215" y="2146227"/>
                    <a:pt x="247650" y="2172379"/>
                  </a:cubicBezTo>
                  <a:cubicBezTo>
                    <a:pt x="290716" y="2236979"/>
                    <a:pt x="285260" y="2233761"/>
                    <a:pt x="342900" y="2296204"/>
                  </a:cubicBezTo>
                  <a:cubicBezTo>
                    <a:pt x="361173" y="2316000"/>
                    <a:pt x="374492" y="2344835"/>
                    <a:pt x="400050" y="2353354"/>
                  </a:cubicBezTo>
                  <a:cubicBezTo>
                    <a:pt x="409575" y="2356529"/>
                    <a:pt x="419645" y="2358389"/>
                    <a:pt x="428625" y="2362879"/>
                  </a:cubicBezTo>
                  <a:cubicBezTo>
                    <a:pt x="438864" y="2367999"/>
                    <a:pt x="446094" y="2379153"/>
                    <a:pt x="457200" y="2381929"/>
                  </a:cubicBezTo>
                  <a:cubicBezTo>
                    <a:pt x="485092" y="2388902"/>
                    <a:pt x="514350" y="2388279"/>
                    <a:pt x="542925" y="2391454"/>
                  </a:cubicBezTo>
                  <a:cubicBezTo>
                    <a:pt x="571500" y="2388279"/>
                    <a:pt x="600457" y="2387568"/>
                    <a:pt x="628650" y="2381929"/>
                  </a:cubicBezTo>
                  <a:cubicBezTo>
                    <a:pt x="648341" y="2377991"/>
                    <a:pt x="666750" y="2369229"/>
                    <a:pt x="685800" y="2362879"/>
                  </a:cubicBezTo>
                  <a:cubicBezTo>
                    <a:pt x="695325" y="2359704"/>
                    <a:pt x="704530" y="2355323"/>
                    <a:pt x="714375" y="2353354"/>
                  </a:cubicBezTo>
                  <a:lnTo>
                    <a:pt x="762000" y="2343829"/>
                  </a:lnTo>
                  <a:cubicBezTo>
                    <a:pt x="818416" y="2301517"/>
                    <a:pt x="786891" y="2324060"/>
                    <a:pt x="857250" y="2277154"/>
                  </a:cubicBezTo>
                  <a:cubicBezTo>
                    <a:pt x="866775" y="2270804"/>
                    <a:pt x="874965" y="2261724"/>
                    <a:pt x="885825" y="2258104"/>
                  </a:cubicBezTo>
                  <a:cubicBezTo>
                    <a:pt x="895350" y="2254929"/>
                    <a:pt x="905420" y="2253069"/>
                    <a:pt x="914400" y="2248579"/>
                  </a:cubicBezTo>
                  <a:cubicBezTo>
                    <a:pt x="924639" y="2243459"/>
                    <a:pt x="932034" y="2232896"/>
                    <a:pt x="942975" y="2229529"/>
                  </a:cubicBezTo>
                  <a:cubicBezTo>
                    <a:pt x="973922" y="2220007"/>
                    <a:pt x="1006565" y="2217263"/>
                    <a:pt x="1038225" y="2210479"/>
                  </a:cubicBezTo>
                  <a:cubicBezTo>
                    <a:pt x="1051025" y="2207736"/>
                    <a:pt x="1063625" y="2204129"/>
                    <a:pt x="1076325" y="2200954"/>
                  </a:cubicBezTo>
                  <a:cubicBezTo>
                    <a:pt x="1114425" y="2204129"/>
                    <a:pt x="1152913" y="2204194"/>
                    <a:pt x="1190625" y="2210479"/>
                  </a:cubicBezTo>
                  <a:cubicBezTo>
                    <a:pt x="1210432" y="2213780"/>
                    <a:pt x="1228725" y="2223179"/>
                    <a:pt x="1247775" y="2229529"/>
                  </a:cubicBezTo>
                  <a:lnTo>
                    <a:pt x="1390650" y="2277154"/>
                  </a:lnTo>
                  <a:lnTo>
                    <a:pt x="1419225" y="2286679"/>
                  </a:lnTo>
                  <a:cubicBezTo>
                    <a:pt x="1428750" y="2289854"/>
                    <a:pt x="1438060" y="2293769"/>
                    <a:pt x="1447800" y="2296204"/>
                  </a:cubicBezTo>
                  <a:cubicBezTo>
                    <a:pt x="1460500" y="2299379"/>
                    <a:pt x="1473121" y="2302889"/>
                    <a:pt x="1485900" y="2305729"/>
                  </a:cubicBezTo>
                  <a:cubicBezTo>
                    <a:pt x="1501704" y="2309241"/>
                    <a:pt x="1517819" y="2311327"/>
                    <a:pt x="1533525" y="2315254"/>
                  </a:cubicBezTo>
                  <a:cubicBezTo>
                    <a:pt x="1543265" y="2317689"/>
                    <a:pt x="1552575" y="2321604"/>
                    <a:pt x="1562100" y="2324779"/>
                  </a:cubicBezTo>
                  <a:lnTo>
                    <a:pt x="1638300" y="2315254"/>
                  </a:lnTo>
                  <a:cubicBezTo>
                    <a:pt x="1719840" y="2304382"/>
                    <a:pt x="1709738" y="2299379"/>
                    <a:pt x="1724025" y="2296204"/>
                  </a:cubicBezTo>
                  <a:close/>
                </a:path>
              </a:pathLst>
            </a:custGeom>
            <a:pattFill prst="lgGrid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53">
              <a:extLst>
                <a:ext uri="{FF2B5EF4-FFF2-40B4-BE49-F238E27FC236}">
                  <a16:creationId xmlns:a16="http://schemas.microsoft.com/office/drawing/2014/main" id="{5335A9DD-BB50-E662-5336-AA85F14A870D}"/>
                </a:ext>
              </a:extLst>
            </p:cNvPr>
            <p:cNvSpPr/>
            <p:nvPr/>
          </p:nvSpPr>
          <p:spPr>
            <a:xfrm rot="5089090">
              <a:off x="10224179" y="2160260"/>
              <a:ext cx="646340" cy="197732"/>
            </a:xfrm>
            <a:custGeom>
              <a:avLst/>
              <a:gdLst>
                <a:gd name="connsiteX0" fmla="*/ 1724025 w 2800350"/>
                <a:gd name="connsiteY0" fmla="*/ 2296204 h 2391454"/>
                <a:gd name="connsiteX1" fmla="*/ 1724025 w 2800350"/>
                <a:gd name="connsiteY1" fmla="*/ 2296204 h 2391454"/>
                <a:gd name="connsiteX2" fmla="*/ 1933575 w 2800350"/>
                <a:gd name="connsiteY2" fmla="*/ 2296204 h 2391454"/>
                <a:gd name="connsiteX3" fmla="*/ 2019300 w 2800350"/>
                <a:gd name="connsiteY3" fmla="*/ 2258104 h 2391454"/>
                <a:gd name="connsiteX4" fmla="*/ 2047875 w 2800350"/>
                <a:gd name="connsiteY4" fmla="*/ 2248579 h 2391454"/>
                <a:gd name="connsiteX5" fmla="*/ 2105025 w 2800350"/>
                <a:gd name="connsiteY5" fmla="*/ 2220004 h 2391454"/>
                <a:gd name="connsiteX6" fmla="*/ 2162175 w 2800350"/>
                <a:gd name="connsiteY6" fmla="*/ 2153329 h 2391454"/>
                <a:gd name="connsiteX7" fmla="*/ 2200275 w 2800350"/>
                <a:gd name="connsiteY7" fmla="*/ 2096179 h 2391454"/>
                <a:gd name="connsiteX8" fmla="*/ 2238375 w 2800350"/>
                <a:gd name="connsiteY8" fmla="*/ 2010454 h 2391454"/>
                <a:gd name="connsiteX9" fmla="*/ 2266950 w 2800350"/>
                <a:gd name="connsiteY9" fmla="*/ 2000929 h 2391454"/>
                <a:gd name="connsiteX10" fmla="*/ 2324100 w 2800350"/>
                <a:gd name="connsiteY10" fmla="*/ 1962829 h 2391454"/>
                <a:gd name="connsiteX11" fmla="*/ 2333625 w 2800350"/>
                <a:gd name="connsiteY11" fmla="*/ 1934254 h 2391454"/>
                <a:gd name="connsiteX12" fmla="*/ 2362200 w 2800350"/>
                <a:gd name="connsiteY12" fmla="*/ 1924729 h 2391454"/>
                <a:gd name="connsiteX13" fmla="*/ 2381250 w 2800350"/>
                <a:gd name="connsiteY13" fmla="*/ 1867579 h 2391454"/>
                <a:gd name="connsiteX14" fmla="*/ 2400300 w 2800350"/>
                <a:gd name="connsiteY14" fmla="*/ 1791379 h 2391454"/>
                <a:gd name="connsiteX15" fmla="*/ 2409825 w 2800350"/>
                <a:gd name="connsiteY15" fmla="*/ 1753279 h 2391454"/>
                <a:gd name="connsiteX16" fmla="*/ 2428875 w 2800350"/>
                <a:gd name="connsiteY16" fmla="*/ 1696129 h 2391454"/>
                <a:gd name="connsiteX17" fmla="*/ 2466975 w 2800350"/>
                <a:gd name="connsiteY17" fmla="*/ 1638979 h 2391454"/>
                <a:gd name="connsiteX18" fmla="*/ 2476500 w 2800350"/>
                <a:gd name="connsiteY18" fmla="*/ 1610404 h 2391454"/>
                <a:gd name="connsiteX19" fmla="*/ 2505075 w 2800350"/>
                <a:gd name="connsiteY19" fmla="*/ 1581829 h 2391454"/>
                <a:gd name="connsiteX20" fmla="*/ 2571750 w 2800350"/>
                <a:gd name="connsiteY20" fmla="*/ 1505629 h 2391454"/>
                <a:gd name="connsiteX21" fmla="*/ 2619375 w 2800350"/>
                <a:gd name="connsiteY21" fmla="*/ 1448479 h 2391454"/>
                <a:gd name="connsiteX22" fmla="*/ 2705100 w 2800350"/>
                <a:gd name="connsiteY22" fmla="*/ 1391329 h 2391454"/>
                <a:gd name="connsiteX23" fmla="*/ 2733675 w 2800350"/>
                <a:gd name="connsiteY23" fmla="*/ 1372279 h 2391454"/>
                <a:gd name="connsiteX24" fmla="*/ 2762250 w 2800350"/>
                <a:gd name="connsiteY24" fmla="*/ 1353229 h 2391454"/>
                <a:gd name="connsiteX25" fmla="*/ 2790825 w 2800350"/>
                <a:gd name="connsiteY25" fmla="*/ 1296079 h 2391454"/>
                <a:gd name="connsiteX26" fmla="*/ 2800350 w 2800350"/>
                <a:gd name="connsiteY26" fmla="*/ 1267504 h 2391454"/>
                <a:gd name="connsiteX27" fmla="*/ 2790825 w 2800350"/>
                <a:gd name="connsiteY27" fmla="*/ 1048429 h 2391454"/>
                <a:gd name="connsiteX28" fmla="*/ 2771775 w 2800350"/>
                <a:gd name="connsiteY28" fmla="*/ 962704 h 2391454"/>
                <a:gd name="connsiteX29" fmla="*/ 2743200 w 2800350"/>
                <a:gd name="connsiteY29" fmla="*/ 876979 h 2391454"/>
                <a:gd name="connsiteX30" fmla="*/ 2724150 w 2800350"/>
                <a:gd name="connsiteY30" fmla="*/ 819829 h 2391454"/>
                <a:gd name="connsiteX31" fmla="*/ 2705100 w 2800350"/>
                <a:gd name="connsiteY31" fmla="*/ 791254 h 2391454"/>
                <a:gd name="connsiteX32" fmla="*/ 2695575 w 2800350"/>
                <a:gd name="connsiteY32" fmla="*/ 762679 h 2391454"/>
                <a:gd name="connsiteX33" fmla="*/ 2676525 w 2800350"/>
                <a:gd name="connsiteY33" fmla="*/ 734104 h 2391454"/>
                <a:gd name="connsiteX34" fmla="*/ 2647950 w 2800350"/>
                <a:gd name="connsiteY34" fmla="*/ 676954 h 2391454"/>
                <a:gd name="connsiteX35" fmla="*/ 2628900 w 2800350"/>
                <a:gd name="connsiteY35" fmla="*/ 610279 h 2391454"/>
                <a:gd name="connsiteX36" fmla="*/ 2609850 w 2800350"/>
                <a:gd name="connsiteY36" fmla="*/ 581704 h 2391454"/>
                <a:gd name="connsiteX37" fmla="*/ 2590800 w 2800350"/>
                <a:gd name="connsiteY37" fmla="*/ 524554 h 2391454"/>
                <a:gd name="connsiteX38" fmla="*/ 2571750 w 2800350"/>
                <a:gd name="connsiteY38" fmla="*/ 486454 h 2391454"/>
                <a:gd name="connsiteX39" fmla="*/ 2543175 w 2800350"/>
                <a:gd name="connsiteY39" fmla="*/ 410254 h 2391454"/>
                <a:gd name="connsiteX40" fmla="*/ 2524125 w 2800350"/>
                <a:gd name="connsiteY40" fmla="*/ 381679 h 2391454"/>
                <a:gd name="connsiteX41" fmla="*/ 2495550 w 2800350"/>
                <a:gd name="connsiteY41" fmla="*/ 372154 h 2391454"/>
                <a:gd name="connsiteX42" fmla="*/ 2486025 w 2800350"/>
                <a:gd name="connsiteY42" fmla="*/ 343579 h 2391454"/>
                <a:gd name="connsiteX43" fmla="*/ 2428875 w 2800350"/>
                <a:gd name="connsiteY43" fmla="*/ 295954 h 2391454"/>
                <a:gd name="connsiteX44" fmla="*/ 2390775 w 2800350"/>
                <a:gd name="connsiteY44" fmla="*/ 248329 h 2391454"/>
                <a:gd name="connsiteX45" fmla="*/ 2371725 w 2800350"/>
                <a:gd name="connsiteY45" fmla="*/ 219754 h 2391454"/>
                <a:gd name="connsiteX46" fmla="*/ 2343150 w 2800350"/>
                <a:gd name="connsiteY46" fmla="*/ 200704 h 2391454"/>
                <a:gd name="connsiteX47" fmla="*/ 2286000 w 2800350"/>
                <a:gd name="connsiteY47" fmla="*/ 153079 h 2391454"/>
                <a:gd name="connsiteX48" fmla="*/ 2257425 w 2800350"/>
                <a:gd name="connsiteY48" fmla="*/ 143554 h 2391454"/>
                <a:gd name="connsiteX49" fmla="*/ 2228850 w 2800350"/>
                <a:gd name="connsiteY49" fmla="*/ 124504 h 2391454"/>
                <a:gd name="connsiteX50" fmla="*/ 2171700 w 2800350"/>
                <a:gd name="connsiteY50" fmla="*/ 105454 h 2391454"/>
                <a:gd name="connsiteX51" fmla="*/ 2114550 w 2800350"/>
                <a:gd name="connsiteY51" fmla="*/ 86404 h 2391454"/>
                <a:gd name="connsiteX52" fmla="*/ 2028825 w 2800350"/>
                <a:gd name="connsiteY52" fmla="*/ 57829 h 2391454"/>
                <a:gd name="connsiteX53" fmla="*/ 1962150 w 2800350"/>
                <a:gd name="connsiteY53" fmla="*/ 38779 h 2391454"/>
                <a:gd name="connsiteX54" fmla="*/ 1876425 w 2800350"/>
                <a:gd name="connsiteY54" fmla="*/ 29254 h 2391454"/>
                <a:gd name="connsiteX55" fmla="*/ 1809750 w 2800350"/>
                <a:gd name="connsiteY55" fmla="*/ 10204 h 2391454"/>
                <a:gd name="connsiteX56" fmla="*/ 1466850 w 2800350"/>
                <a:gd name="connsiteY56" fmla="*/ 10204 h 2391454"/>
                <a:gd name="connsiteX57" fmla="*/ 1381125 w 2800350"/>
                <a:gd name="connsiteY57" fmla="*/ 38779 h 2391454"/>
                <a:gd name="connsiteX58" fmla="*/ 1352550 w 2800350"/>
                <a:gd name="connsiteY58" fmla="*/ 48304 h 2391454"/>
                <a:gd name="connsiteX59" fmla="*/ 1323975 w 2800350"/>
                <a:gd name="connsiteY59" fmla="*/ 67354 h 2391454"/>
                <a:gd name="connsiteX60" fmla="*/ 1257300 w 2800350"/>
                <a:gd name="connsiteY60" fmla="*/ 86404 h 2391454"/>
                <a:gd name="connsiteX61" fmla="*/ 1228725 w 2800350"/>
                <a:gd name="connsiteY61" fmla="*/ 105454 h 2391454"/>
                <a:gd name="connsiteX62" fmla="*/ 1171575 w 2800350"/>
                <a:gd name="connsiteY62" fmla="*/ 124504 h 2391454"/>
                <a:gd name="connsiteX63" fmla="*/ 1143000 w 2800350"/>
                <a:gd name="connsiteY63" fmla="*/ 134029 h 2391454"/>
                <a:gd name="connsiteX64" fmla="*/ 1085850 w 2800350"/>
                <a:gd name="connsiteY64" fmla="*/ 172129 h 2391454"/>
                <a:gd name="connsiteX65" fmla="*/ 1047750 w 2800350"/>
                <a:gd name="connsiteY65" fmla="*/ 181654 h 2391454"/>
                <a:gd name="connsiteX66" fmla="*/ 971550 w 2800350"/>
                <a:gd name="connsiteY66" fmla="*/ 219754 h 2391454"/>
                <a:gd name="connsiteX67" fmla="*/ 942975 w 2800350"/>
                <a:gd name="connsiteY67" fmla="*/ 229279 h 2391454"/>
                <a:gd name="connsiteX68" fmla="*/ 885825 w 2800350"/>
                <a:gd name="connsiteY68" fmla="*/ 267379 h 2391454"/>
                <a:gd name="connsiteX69" fmla="*/ 819150 w 2800350"/>
                <a:gd name="connsiteY69" fmla="*/ 305479 h 2391454"/>
                <a:gd name="connsiteX70" fmla="*/ 781050 w 2800350"/>
                <a:gd name="connsiteY70" fmla="*/ 324529 h 2391454"/>
                <a:gd name="connsiteX71" fmla="*/ 723900 w 2800350"/>
                <a:gd name="connsiteY71" fmla="*/ 381679 h 2391454"/>
                <a:gd name="connsiteX72" fmla="*/ 666750 w 2800350"/>
                <a:gd name="connsiteY72" fmla="*/ 419779 h 2391454"/>
                <a:gd name="connsiteX73" fmla="*/ 638175 w 2800350"/>
                <a:gd name="connsiteY73" fmla="*/ 438829 h 2391454"/>
                <a:gd name="connsiteX74" fmla="*/ 590550 w 2800350"/>
                <a:gd name="connsiteY74" fmla="*/ 486454 h 2391454"/>
                <a:gd name="connsiteX75" fmla="*/ 542925 w 2800350"/>
                <a:gd name="connsiteY75" fmla="*/ 505504 h 2391454"/>
                <a:gd name="connsiteX76" fmla="*/ 476250 w 2800350"/>
                <a:gd name="connsiteY76" fmla="*/ 562654 h 2391454"/>
                <a:gd name="connsiteX77" fmla="*/ 419100 w 2800350"/>
                <a:gd name="connsiteY77" fmla="*/ 629329 h 2391454"/>
                <a:gd name="connsiteX78" fmla="*/ 400050 w 2800350"/>
                <a:gd name="connsiteY78" fmla="*/ 657904 h 2391454"/>
                <a:gd name="connsiteX79" fmla="*/ 371475 w 2800350"/>
                <a:gd name="connsiteY79" fmla="*/ 686479 h 2391454"/>
                <a:gd name="connsiteX80" fmla="*/ 323850 w 2800350"/>
                <a:gd name="connsiteY80" fmla="*/ 762679 h 2391454"/>
                <a:gd name="connsiteX81" fmla="*/ 295275 w 2800350"/>
                <a:gd name="connsiteY81" fmla="*/ 800779 h 2391454"/>
                <a:gd name="connsiteX82" fmla="*/ 276225 w 2800350"/>
                <a:gd name="connsiteY82" fmla="*/ 838879 h 2391454"/>
                <a:gd name="connsiteX83" fmla="*/ 257175 w 2800350"/>
                <a:gd name="connsiteY83" fmla="*/ 896029 h 2391454"/>
                <a:gd name="connsiteX84" fmla="*/ 200025 w 2800350"/>
                <a:gd name="connsiteY84" fmla="*/ 972229 h 2391454"/>
                <a:gd name="connsiteX85" fmla="*/ 161925 w 2800350"/>
                <a:gd name="connsiteY85" fmla="*/ 1038904 h 2391454"/>
                <a:gd name="connsiteX86" fmla="*/ 133350 w 2800350"/>
                <a:gd name="connsiteY86" fmla="*/ 1105579 h 2391454"/>
                <a:gd name="connsiteX87" fmla="*/ 114300 w 2800350"/>
                <a:gd name="connsiteY87" fmla="*/ 1134154 h 2391454"/>
                <a:gd name="connsiteX88" fmla="*/ 85725 w 2800350"/>
                <a:gd name="connsiteY88" fmla="*/ 1229404 h 2391454"/>
                <a:gd name="connsiteX89" fmla="*/ 66675 w 2800350"/>
                <a:gd name="connsiteY89" fmla="*/ 1286554 h 2391454"/>
                <a:gd name="connsiteX90" fmla="*/ 47625 w 2800350"/>
                <a:gd name="connsiteY90" fmla="*/ 1372279 h 2391454"/>
                <a:gd name="connsiteX91" fmla="*/ 38100 w 2800350"/>
                <a:gd name="connsiteY91" fmla="*/ 1400854 h 2391454"/>
                <a:gd name="connsiteX92" fmla="*/ 0 w 2800350"/>
                <a:gd name="connsiteY92" fmla="*/ 1486579 h 2391454"/>
                <a:gd name="connsiteX93" fmla="*/ 9525 w 2800350"/>
                <a:gd name="connsiteY93" fmla="*/ 1648504 h 2391454"/>
                <a:gd name="connsiteX94" fmla="*/ 28575 w 2800350"/>
                <a:gd name="connsiteY94" fmla="*/ 1734229 h 2391454"/>
                <a:gd name="connsiteX95" fmla="*/ 47625 w 2800350"/>
                <a:gd name="connsiteY95" fmla="*/ 1819954 h 2391454"/>
                <a:gd name="connsiteX96" fmla="*/ 66675 w 2800350"/>
                <a:gd name="connsiteY96" fmla="*/ 1848529 h 2391454"/>
                <a:gd name="connsiteX97" fmla="*/ 95250 w 2800350"/>
                <a:gd name="connsiteY97" fmla="*/ 1924729 h 2391454"/>
                <a:gd name="connsiteX98" fmla="*/ 114300 w 2800350"/>
                <a:gd name="connsiteY98" fmla="*/ 1953304 h 2391454"/>
                <a:gd name="connsiteX99" fmla="*/ 161925 w 2800350"/>
                <a:gd name="connsiteY99" fmla="*/ 2077129 h 2391454"/>
                <a:gd name="connsiteX100" fmla="*/ 180975 w 2800350"/>
                <a:gd name="connsiteY100" fmla="*/ 2105704 h 2391454"/>
                <a:gd name="connsiteX101" fmla="*/ 247650 w 2800350"/>
                <a:gd name="connsiteY101" fmla="*/ 2172379 h 2391454"/>
                <a:gd name="connsiteX102" fmla="*/ 342900 w 2800350"/>
                <a:gd name="connsiteY102" fmla="*/ 2296204 h 2391454"/>
                <a:gd name="connsiteX103" fmla="*/ 400050 w 2800350"/>
                <a:gd name="connsiteY103" fmla="*/ 2353354 h 2391454"/>
                <a:gd name="connsiteX104" fmla="*/ 428625 w 2800350"/>
                <a:gd name="connsiteY104" fmla="*/ 2362879 h 2391454"/>
                <a:gd name="connsiteX105" fmla="*/ 457200 w 2800350"/>
                <a:gd name="connsiteY105" fmla="*/ 2381929 h 2391454"/>
                <a:gd name="connsiteX106" fmla="*/ 542925 w 2800350"/>
                <a:gd name="connsiteY106" fmla="*/ 2391454 h 2391454"/>
                <a:gd name="connsiteX107" fmla="*/ 628650 w 2800350"/>
                <a:gd name="connsiteY107" fmla="*/ 2381929 h 2391454"/>
                <a:gd name="connsiteX108" fmla="*/ 685800 w 2800350"/>
                <a:gd name="connsiteY108" fmla="*/ 2362879 h 2391454"/>
                <a:gd name="connsiteX109" fmla="*/ 714375 w 2800350"/>
                <a:gd name="connsiteY109" fmla="*/ 2353354 h 2391454"/>
                <a:gd name="connsiteX110" fmla="*/ 762000 w 2800350"/>
                <a:gd name="connsiteY110" fmla="*/ 2343829 h 2391454"/>
                <a:gd name="connsiteX111" fmla="*/ 857250 w 2800350"/>
                <a:gd name="connsiteY111" fmla="*/ 2277154 h 2391454"/>
                <a:gd name="connsiteX112" fmla="*/ 885825 w 2800350"/>
                <a:gd name="connsiteY112" fmla="*/ 2258104 h 2391454"/>
                <a:gd name="connsiteX113" fmla="*/ 914400 w 2800350"/>
                <a:gd name="connsiteY113" fmla="*/ 2248579 h 2391454"/>
                <a:gd name="connsiteX114" fmla="*/ 942975 w 2800350"/>
                <a:gd name="connsiteY114" fmla="*/ 2229529 h 2391454"/>
                <a:gd name="connsiteX115" fmla="*/ 1038225 w 2800350"/>
                <a:gd name="connsiteY115" fmla="*/ 2210479 h 2391454"/>
                <a:gd name="connsiteX116" fmla="*/ 1076325 w 2800350"/>
                <a:gd name="connsiteY116" fmla="*/ 2200954 h 2391454"/>
                <a:gd name="connsiteX117" fmla="*/ 1190625 w 2800350"/>
                <a:gd name="connsiteY117" fmla="*/ 2210479 h 2391454"/>
                <a:gd name="connsiteX118" fmla="*/ 1247775 w 2800350"/>
                <a:gd name="connsiteY118" fmla="*/ 2229529 h 2391454"/>
                <a:gd name="connsiteX119" fmla="*/ 1390650 w 2800350"/>
                <a:gd name="connsiteY119" fmla="*/ 2277154 h 2391454"/>
                <a:gd name="connsiteX120" fmla="*/ 1419225 w 2800350"/>
                <a:gd name="connsiteY120" fmla="*/ 2286679 h 2391454"/>
                <a:gd name="connsiteX121" fmla="*/ 1447800 w 2800350"/>
                <a:gd name="connsiteY121" fmla="*/ 2296204 h 2391454"/>
                <a:gd name="connsiteX122" fmla="*/ 1485900 w 2800350"/>
                <a:gd name="connsiteY122" fmla="*/ 2305729 h 2391454"/>
                <a:gd name="connsiteX123" fmla="*/ 1533525 w 2800350"/>
                <a:gd name="connsiteY123" fmla="*/ 2315254 h 2391454"/>
                <a:gd name="connsiteX124" fmla="*/ 1562100 w 2800350"/>
                <a:gd name="connsiteY124" fmla="*/ 2324779 h 2391454"/>
                <a:gd name="connsiteX125" fmla="*/ 1638300 w 2800350"/>
                <a:gd name="connsiteY125" fmla="*/ 2315254 h 2391454"/>
                <a:gd name="connsiteX126" fmla="*/ 1724025 w 2800350"/>
                <a:gd name="connsiteY126" fmla="*/ 2296204 h 239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2800350" h="2391454">
                  <a:moveTo>
                    <a:pt x="1724025" y="2296204"/>
                  </a:moveTo>
                  <a:lnTo>
                    <a:pt x="1724025" y="2296204"/>
                  </a:lnTo>
                  <a:cubicBezTo>
                    <a:pt x="1819015" y="2306758"/>
                    <a:pt x="1826984" y="2313034"/>
                    <a:pt x="1933575" y="2296204"/>
                  </a:cubicBezTo>
                  <a:cubicBezTo>
                    <a:pt x="2005406" y="2284862"/>
                    <a:pt x="1971839" y="2281834"/>
                    <a:pt x="2019300" y="2258104"/>
                  </a:cubicBezTo>
                  <a:cubicBezTo>
                    <a:pt x="2028280" y="2253614"/>
                    <a:pt x="2038895" y="2253069"/>
                    <a:pt x="2047875" y="2248579"/>
                  </a:cubicBezTo>
                  <a:cubicBezTo>
                    <a:pt x="2121733" y="2211650"/>
                    <a:pt x="2033201" y="2243945"/>
                    <a:pt x="2105025" y="2220004"/>
                  </a:cubicBezTo>
                  <a:cubicBezTo>
                    <a:pt x="2137913" y="2187116"/>
                    <a:pt x="2133664" y="2194059"/>
                    <a:pt x="2162175" y="2153329"/>
                  </a:cubicBezTo>
                  <a:cubicBezTo>
                    <a:pt x="2175305" y="2134572"/>
                    <a:pt x="2193035" y="2117899"/>
                    <a:pt x="2200275" y="2096179"/>
                  </a:cubicBezTo>
                  <a:cubicBezTo>
                    <a:pt x="2206096" y="2078716"/>
                    <a:pt x="2217792" y="2026921"/>
                    <a:pt x="2238375" y="2010454"/>
                  </a:cubicBezTo>
                  <a:cubicBezTo>
                    <a:pt x="2246215" y="2004182"/>
                    <a:pt x="2258173" y="2005805"/>
                    <a:pt x="2266950" y="2000929"/>
                  </a:cubicBezTo>
                  <a:cubicBezTo>
                    <a:pt x="2286964" y="1989810"/>
                    <a:pt x="2324100" y="1962829"/>
                    <a:pt x="2324100" y="1962829"/>
                  </a:cubicBezTo>
                  <a:cubicBezTo>
                    <a:pt x="2327275" y="1953304"/>
                    <a:pt x="2326525" y="1941354"/>
                    <a:pt x="2333625" y="1934254"/>
                  </a:cubicBezTo>
                  <a:cubicBezTo>
                    <a:pt x="2340725" y="1927154"/>
                    <a:pt x="2356364" y="1932899"/>
                    <a:pt x="2362200" y="1924729"/>
                  </a:cubicBezTo>
                  <a:cubicBezTo>
                    <a:pt x="2373872" y="1908389"/>
                    <a:pt x="2377312" y="1887270"/>
                    <a:pt x="2381250" y="1867579"/>
                  </a:cubicBezTo>
                  <a:cubicBezTo>
                    <a:pt x="2400615" y="1770753"/>
                    <a:pt x="2380774" y="1859720"/>
                    <a:pt x="2400300" y="1791379"/>
                  </a:cubicBezTo>
                  <a:cubicBezTo>
                    <a:pt x="2403896" y="1778792"/>
                    <a:pt x="2406063" y="1765818"/>
                    <a:pt x="2409825" y="1753279"/>
                  </a:cubicBezTo>
                  <a:cubicBezTo>
                    <a:pt x="2415595" y="1734045"/>
                    <a:pt x="2417736" y="1712837"/>
                    <a:pt x="2428875" y="1696129"/>
                  </a:cubicBezTo>
                  <a:cubicBezTo>
                    <a:pt x="2441575" y="1677079"/>
                    <a:pt x="2459735" y="1660699"/>
                    <a:pt x="2466975" y="1638979"/>
                  </a:cubicBezTo>
                  <a:cubicBezTo>
                    <a:pt x="2470150" y="1629454"/>
                    <a:pt x="2470931" y="1618758"/>
                    <a:pt x="2476500" y="1610404"/>
                  </a:cubicBezTo>
                  <a:cubicBezTo>
                    <a:pt x="2483972" y="1599196"/>
                    <a:pt x="2496805" y="1592462"/>
                    <a:pt x="2505075" y="1581829"/>
                  </a:cubicBezTo>
                  <a:cubicBezTo>
                    <a:pt x="2564912" y="1504896"/>
                    <a:pt x="2516432" y="1542508"/>
                    <a:pt x="2571750" y="1505629"/>
                  </a:cubicBezTo>
                  <a:cubicBezTo>
                    <a:pt x="2588683" y="1480229"/>
                    <a:pt x="2593988" y="1468224"/>
                    <a:pt x="2619375" y="1448479"/>
                  </a:cubicBezTo>
                  <a:lnTo>
                    <a:pt x="2705100" y="1391329"/>
                  </a:lnTo>
                  <a:lnTo>
                    <a:pt x="2733675" y="1372279"/>
                  </a:lnTo>
                  <a:lnTo>
                    <a:pt x="2762250" y="1353229"/>
                  </a:lnTo>
                  <a:cubicBezTo>
                    <a:pt x="2786191" y="1281405"/>
                    <a:pt x="2753896" y="1369937"/>
                    <a:pt x="2790825" y="1296079"/>
                  </a:cubicBezTo>
                  <a:cubicBezTo>
                    <a:pt x="2795315" y="1287099"/>
                    <a:pt x="2797175" y="1277029"/>
                    <a:pt x="2800350" y="1267504"/>
                  </a:cubicBezTo>
                  <a:cubicBezTo>
                    <a:pt x="2797175" y="1194479"/>
                    <a:pt x="2795854" y="1121350"/>
                    <a:pt x="2790825" y="1048429"/>
                  </a:cubicBezTo>
                  <a:cubicBezTo>
                    <a:pt x="2786918" y="991782"/>
                    <a:pt x="2783628" y="1004191"/>
                    <a:pt x="2771775" y="962704"/>
                  </a:cubicBezTo>
                  <a:cubicBezTo>
                    <a:pt x="2742886" y="861592"/>
                    <a:pt x="2786987" y="997393"/>
                    <a:pt x="2743200" y="876979"/>
                  </a:cubicBezTo>
                  <a:cubicBezTo>
                    <a:pt x="2736338" y="858108"/>
                    <a:pt x="2735289" y="836537"/>
                    <a:pt x="2724150" y="819829"/>
                  </a:cubicBezTo>
                  <a:cubicBezTo>
                    <a:pt x="2717800" y="810304"/>
                    <a:pt x="2710220" y="801493"/>
                    <a:pt x="2705100" y="791254"/>
                  </a:cubicBezTo>
                  <a:cubicBezTo>
                    <a:pt x="2700610" y="782274"/>
                    <a:pt x="2700065" y="771659"/>
                    <a:pt x="2695575" y="762679"/>
                  </a:cubicBezTo>
                  <a:cubicBezTo>
                    <a:pt x="2690455" y="752440"/>
                    <a:pt x="2681645" y="744343"/>
                    <a:pt x="2676525" y="734104"/>
                  </a:cubicBezTo>
                  <a:cubicBezTo>
                    <a:pt x="2637090" y="655234"/>
                    <a:pt x="2702545" y="758846"/>
                    <a:pt x="2647950" y="676954"/>
                  </a:cubicBezTo>
                  <a:cubicBezTo>
                    <a:pt x="2644898" y="664747"/>
                    <a:pt x="2635732" y="623944"/>
                    <a:pt x="2628900" y="610279"/>
                  </a:cubicBezTo>
                  <a:cubicBezTo>
                    <a:pt x="2623780" y="600040"/>
                    <a:pt x="2614499" y="592165"/>
                    <a:pt x="2609850" y="581704"/>
                  </a:cubicBezTo>
                  <a:cubicBezTo>
                    <a:pt x="2601695" y="563354"/>
                    <a:pt x="2599780" y="542515"/>
                    <a:pt x="2590800" y="524554"/>
                  </a:cubicBezTo>
                  <a:cubicBezTo>
                    <a:pt x="2584450" y="511854"/>
                    <a:pt x="2576736" y="499749"/>
                    <a:pt x="2571750" y="486454"/>
                  </a:cubicBezTo>
                  <a:cubicBezTo>
                    <a:pt x="2546180" y="418266"/>
                    <a:pt x="2581748" y="477756"/>
                    <a:pt x="2543175" y="410254"/>
                  </a:cubicBezTo>
                  <a:cubicBezTo>
                    <a:pt x="2537495" y="400315"/>
                    <a:pt x="2533064" y="388830"/>
                    <a:pt x="2524125" y="381679"/>
                  </a:cubicBezTo>
                  <a:cubicBezTo>
                    <a:pt x="2516285" y="375407"/>
                    <a:pt x="2505075" y="375329"/>
                    <a:pt x="2495550" y="372154"/>
                  </a:cubicBezTo>
                  <a:cubicBezTo>
                    <a:pt x="2492375" y="362629"/>
                    <a:pt x="2491594" y="351933"/>
                    <a:pt x="2486025" y="343579"/>
                  </a:cubicBezTo>
                  <a:cubicBezTo>
                    <a:pt x="2471357" y="321577"/>
                    <a:pt x="2449960" y="310011"/>
                    <a:pt x="2428875" y="295954"/>
                  </a:cubicBezTo>
                  <a:cubicBezTo>
                    <a:pt x="2410332" y="240324"/>
                    <a:pt x="2433859" y="291413"/>
                    <a:pt x="2390775" y="248329"/>
                  </a:cubicBezTo>
                  <a:cubicBezTo>
                    <a:pt x="2382680" y="240234"/>
                    <a:pt x="2379820" y="227849"/>
                    <a:pt x="2371725" y="219754"/>
                  </a:cubicBezTo>
                  <a:cubicBezTo>
                    <a:pt x="2363630" y="211659"/>
                    <a:pt x="2351944" y="208033"/>
                    <a:pt x="2343150" y="200704"/>
                  </a:cubicBezTo>
                  <a:cubicBezTo>
                    <a:pt x="2311552" y="174372"/>
                    <a:pt x="2321473" y="170816"/>
                    <a:pt x="2286000" y="153079"/>
                  </a:cubicBezTo>
                  <a:cubicBezTo>
                    <a:pt x="2277020" y="148589"/>
                    <a:pt x="2266405" y="148044"/>
                    <a:pt x="2257425" y="143554"/>
                  </a:cubicBezTo>
                  <a:cubicBezTo>
                    <a:pt x="2247186" y="138434"/>
                    <a:pt x="2239311" y="129153"/>
                    <a:pt x="2228850" y="124504"/>
                  </a:cubicBezTo>
                  <a:cubicBezTo>
                    <a:pt x="2210500" y="116349"/>
                    <a:pt x="2190750" y="111804"/>
                    <a:pt x="2171700" y="105454"/>
                  </a:cubicBezTo>
                  <a:lnTo>
                    <a:pt x="2114550" y="86404"/>
                  </a:lnTo>
                  <a:lnTo>
                    <a:pt x="2028825" y="57829"/>
                  </a:lnTo>
                  <a:cubicBezTo>
                    <a:pt x="2007487" y="50716"/>
                    <a:pt x="1984362" y="42196"/>
                    <a:pt x="1962150" y="38779"/>
                  </a:cubicBezTo>
                  <a:cubicBezTo>
                    <a:pt x="1933733" y="34407"/>
                    <a:pt x="1905000" y="32429"/>
                    <a:pt x="1876425" y="29254"/>
                  </a:cubicBezTo>
                  <a:cubicBezTo>
                    <a:pt x="1854200" y="22904"/>
                    <a:pt x="1832723" y="12757"/>
                    <a:pt x="1809750" y="10204"/>
                  </a:cubicBezTo>
                  <a:cubicBezTo>
                    <a:pt x="1653365" y="-7172"/>
                    <a:pt x="1614698" y="964"/>
                    <a:pt x="1466850" y="10204"/>
                  </a:cubicBezTo>
                  <a:lnTo>
                    <a:pt x="1381125" y="38779"/>
                  </a:lnTo>
                  <a:cubicBezTo>
                    <a:pt x="1371600" y="41954"/>
                    <a:pt x="1360904" y="42735"/>
                    <a:pt x="1352550" y="48304"/>
                  </a:cubicBezTo>
                  <a:cubicBezTo>
                    <a:pt x="1343025" y="54654"/>
                    <a:pt x="1334497" y="62845"/>
                    <a:pt x="1323975" y="67354"/>
                  </a:cubicBezTo>
                  <a:cubicBezTo>
                    <a:pt x="1281249" y="85665"/>
                    <a:pt x="1294371" y="67868"/>
                    <a:pt x="1257300" y="86404"/>
                  </a:cubicBezTo>
                  <a:cubicBezTo>
                    <a:pt x="1247061" y="91524"/>
                    <a:pt x="1239186" y="100805"/>
                    <a:pt x="1228725" y="105454"/>
                  </a:cubicBezTo>
                  <a:cubicBezTo>
                    <a:pt x="1210375" y="113609"/>
                    <a:pt x="1190625" y="118154"/>
                    <a:pt x="1171575" y="124504"/>
                  </a:cubicBezTo>
                  <a:cubicBezTo>
                    <a:pt x="1162050" y="127679"/>
                    <a:pt x="1151354" y="128460"/>
                    <a:pt x="1143000" y="134029"/>
                  </a:cubicBezTo>
                  <a:cubicBezTo>
                    <a:pt x="1123950" y="146729"/>
                    <a:pt x="1108062" y="166576"/>
                    <a:pt x="1085850" y="172129"/>
                  </a:cubicBezTo>
                  <a:cubicBezTo>
                    <a:pt x="1073150" y="175304"/>
                    <a:pt x="1059834" y="176619"/>
                    <a:pt x="1047750" y="181654"/>
                  </a:cubicBezTo>
                  <a:cubicBezTo>
                    <a:pt x="1021536" y="192576"/>
                    <a:pt x="998491" y="210774"/>
                    <a:pt x="971550" y="219754"/>
                  </a:cubicBezTo>
                  <a:cubicBezTo>
                    <a:pt x="962025" y="222929"/>
                    <a:pt x="951752" y="224403"/>
                    <a:pt x="942975" y="229279"/>
                  </a:cubicBezTo>
                  <a:cubicBezTo>
                    <a:pt x="922961" y="240398"/>
                    <a:pt x="906303" y="257140"/>
                    <a:pt x="885825" y="267379"/>
                  </a:cubicBezTo>
                  <a:cubicBezTo>
                    <a:pt x="770690" y="324946"/>
                    <a:pt x="913392" y="251627"/>
                    <a:pt x="819150" y="305479"/>
                  </a:cubicBezTo>
                  <a:cubicBezTo>
                    <a:pt x="806822" y="312524"/>
                    <a:pt x="792138" y="315659"/>
                    <a:pt x="781050" y="324529"/>
                  </a:cubicBezTo>
                  <a:cubicBezTo>
                    <a:pt x="760013" y="341359"/>
                    <a:pt x="746316" y="366735"/>
                    <a:pt x="723900" y="381679"/>
                  </a:cubicBezTo>
                  <a:lnTo>
                    <a:pt x="666750" y="419779"/>
                  </a:lnTo>
                  <a:cubicBezTo>
                    <a:pt x="657225" y="426129"/>
                    <a:pt x="646270" y="430734"/>
                    <a:pt x="638175" y="438829"/>
                  </a:cubicBezTo>
                  <a:cubicBezTo>
                    <a:pt x="622300" y="454704"/>
                    <a:pt x="608942" y="473579"/>
                    <a:pt x="590550" y="486454"/>
                  </a:cubicBezTo>
                  <a:cubicBezTo>
                    <a:pt x="576543" y="496259"/>
                    <a:pt x="557871" y="497201"/>
                    <a:pt x="542925" y="505504"/>
                  </a:cubicBezTo>
                  <a:cubicBezTo>
                    <a:pt x="520536" y="517942"/>
                    <a:pt x="493575" y="543404"/>
                    <a:pt x="476250" y="562654"/>
                  </a:cubicBezTo>
                  <a:cubicBezTo>
                    <a:pt x="456668" y="584412"/>
                    <a:pt x="437386" y="606471"/>
                    <a:pt x="419100" y="629329"/>
                  </a:cubicBezTo>
                  <a:cubicBezTo>
                    <a:pt x="411949" y="638268"/>
                    <a:pt x="407379" y="649110"/>
                    <a:pt x="400050" y="657904"/>
                  </a:cubicBezTo>
                  <a:cubicBezTo>
                    <a:pt x="391426" y="668252"/>
                    <a:pt x="380099" y="676131"/>
                    <a:pt x="371475" y="686479"/>
                  </a:cubicBezTo>
                  <a:cubicBezTo>
                    <a:pt x="359635" y="700686"/>
                    <a:pt x="330046" y="753385"/>
                    <a:pt x="323850" y="762679"/>
                  </a:cubicBezTo>
                  <a:cubicBezTo>
                    <a:pt x="315044" y="775888"/>
                    <a:pt x="303689" y="787317"/>
                    <a:pt x="295275" y="800779"/>
                  </a:cubicBezTo>
                  <a:cubicBezTo>
                    <a:pt x="287750" y="812820"/>
                    <a:pt x="281498" y="825696"/>
                    <a:pt x="276225" y="838879"/>
                  </a:cubicBezTo>
                  <a:cubicBezTo>
                    <a:pt x="268767" y="857523"/>
                    <a:pt x="269223" y="879965"/>
                    <a:pt x="257175" y="896029"/>
                  </a:cubicBezTo>
                  <a:cubicBezTo>
                    <a:pt x="238125" y="921429"/>
                    <a:pt x="214224" y="943831"/>
                    <a:pt x="200025" y="972229"/>
                  </a:cubicBezTo>
                  <a:cubicBezTo>
                    <a:pt x="142458" y="1087364"/>
                    <a:pt x="215777" y="944662"/>
                    <a:pt x="161925" y="1038904"/>
                  </a:cubicBezTo>
                  <a:cubicBezTo>
                    <a:pt x="82643" y="1177647"/>
                    <a:pt x="186780" y="998718"/>
                    <a:pt x="133350" y="1105579"/>
                  </a:cubicBezTo>
                  <a:cubicBezTo>
                    <a:pt x="128230" y="1115818"/>
                    <a:pt x="120650" y="1124629"/>
                    <a:pt x="114300" y="1134154"/>
                  </a:cubicBezTo>
                  <a:cubicBezTo>
                    <a:pt x="99905" y="1191735"/>
                    <a:pt x="108915" y="1159835"/>
                    <a:pt x="85725" y="1229404"/>
                  </a:cubicBezTo>
                  <a:cubicBezTo>
                    <a:pt x="79375" y="1248454"/>
                    <a:pt x="70613" y="1266863"/>
                    <a:pt x="66675" y="1286554"/>
                  </a:cubicBezTo>
                  <a:cubicBezTo>
                    <a:pt x="60128" y="1319290"/>
                    <a:pt x="56593" y="1340892"/>
                    <a:pt x="47625" y="1372279"/>
                  </a:cubicBezTo>
                  <a:cubicBezTo>
                    <a:pt x="44867" y="1381933"/>
                    <a:pt x="42178" y="1391679"/>
                    <a:pt x="38100" y="1400854"/>
                  </a:cubicBezTo>
                  <a:cubicBezTo>
                    <a:pt x="-5987" y="1500049"/>
                    <a:pt x="21456" y="1422211"/>
                    <a:pt x="0" y="1486579"/>
                  </a:cubicBezTo>
                  <a:cubicBezTo>
                    <a:pt x="3175" y="1540554"/>
                    <a:pt x="4630" y="1594658"/>
                    <a:pt x="9525" y="1648504"/>
                  </a:cubicBezTo>
                  <a:cubicBezTo>
                    <a:pt x="11735" y="1672812"/>
                    <a:pt x="23115" y="1709657"/>
                    <a:pt x="28575" y="1734229"/>
                  </a:cubicBezTo>
                  <a:cubicBezTo>
                    <a:pt x="30661" y="1743618"/>
                    <a:pt x="42264" y="1807446"/>
                    <a:pt x="47625" y="1819954"/>
                  </a:cubicBezTo>
                  <a:cubicBezTo>
                    <a:pt x="52134" y="1830476"/>
                    <a:pt x="60325" y="1839004"/>
                    <a:pt x="66675" y="1848529"/>
                  </a:cubicBezTo>
                  <a:cubicBezTo>
                    <a:pt x="77093" y="1890199"/>
                    <a:pt x="73113" y="1885989"/>
                    <a:pt x="95250" y="1924729"/>
                  </a:cubicBezTo>
                  <a:cubicBezTo>
                    <a:pt x="100930" y="1934668"/>
                    <a:pt x="109897" y="1942737"/>
                    <a:pt x="114300" y="1953304"/>
                  </a:cubicBezTo>
                  <a:cubicBezTo>
                    <a:pt x="151354" y="2042233"/>
                    <a:pt x="127524" y="2016928"/>
                    <a:pt x="161925" y="2077129"/>
                  </a:cubicBezTo>
                  <a:cubicBezTo>
                    <a:pt x="167605" y="2087068"/>
                    <a:pt x="173317" y="2097195"/>
                    <a:pt x="180975" y="2105704"/>
                  </a:cubicBezTo>
                  <a:cubicBezTo>
                    <a:pt x="202001" y="2129066"/>
                    <a:pt x="230215" y="2146227"/>
                    <a:pt x="247650" y="2172379"/>
                  </a:cubicBezTo>
                  <a:cubicBezTo>
                    <a:pt x="290716" y="2236979"/>
                    <a:pt x="285260" y="2233761"/>
                    <a:pt x="342900" y="2296204"/>
                  </a:cubicBezTo>
                  <a:cubicBezTo>
                    <a:pt x="361173" y="2316000"/>
                    <a:pt x="374492" y="2344835"/>
                    <a:pt x="400050" y="2353354"/>
                  </a:cubicBezTo>
                  <a:cubicBezTo>
                    <a:pt x="409575" y="2356529"/>
                    <a:pt x="419645" y="2358389"/>
                    <a:pt x="428625" y="2362879"/>
                  </a:cubicBezTo>
                  <a:cubicBezTo>
                    <a:pt x="438864" y="2367999"/>
                    <a:pt x="446094" y="2379153"/>
                    <a:pt x="457200" y="2381929"/>
                  </a:cubicBezTo>
                  <a:cubicBezTo>
                    <a:pt x="485092" y="2388902"/>
                    <a:pt x="514350" y="2388279"/>
                    <a:pt x="542925" y="2391454"/>
                  </a:cubicBezTo>
                  <a:cubicBezTo>
                    <a:pt x="571500" y="2388279"/>
                    <a:pt x="600457" y="2387568"/>
                    <a:pt x="628650" y="2381929"/>
                  </a:cubicBezTo>
                  <a:cubicBezTo>
                    <a:pt x="648341" y="2377991"/>
                    <a:pt x="666750" y="2369229"/>
                    <a:pt x="685800" y="2362879"/>
                  </a:cubicBezTo>
                  <a:cubicBezTo>
                    <a:pt x="695325" y="2359704"/>
                    <a:pt x="704530" y="2355323"/>
                    <a:pt x="714375" y="2353354"/>
                  </a:cubicBezTo>
                  <a:lnTo>
                    <a:pt x="762000" y="2343829"/>
                  </a:lnTo>
                  <a:cubicBezTo>
                    <a:pt x="818416" y="2301517"/>
                    <a:pt x="786891" y="2324060"/>
                    <a:pt x="857250" y="2277154"/>
                  </a:cubicBezTo>
                  <a:cubicBezTo>
                    <a:pt x="866775" y="2270804"/>
                    <a:pt x="874965" y="2261724"/>
                    <a:pt x="885825" y="2258104"/>
                  </a:cubicBezTo>
                  <a:cubicBezTo>
                    <a:pt x="895350" y="2254929"/>
                    <a:pt x="905420" y="2253069"/>
                    <a:pt x="914400" y="2248579"/>
                  </a:cubicBezTo>
                  <a:cubicBezTo>
                    <a:pt x="924639" y="2243459"/>
                    <a:pt x="932034" y="2232896"/>
                    <a:pt x="942975" y="2229529"/>
                  </a:cubicBezTo>
                  <a:cubicBezTo>
                    <a:pt x="973922" y="2220007"/>
                    <a:pt x="1006565" y="2217263"/>
                    <a:pt x="1038225" y="2210479"/>
                  </a:cubicBezTo>
                  <a:cubicBezTo>
                    <a:pt x="1051025" y="2207736"/>
                    <a:pt x="1063625" y="2204129"/>
                    <a:pt x="1076325" y="2200954"/>
                  </a:cubicBezTo>
                  <a:cubicBezTo>
                    <a:pt x="1114425" y="2204129"/>
                    <a:pt x="1152913" y="2204194"/>
                    <a:pt x="1190625" y="2210479"/>
                  </a:cubicBezTo>
                  <a:cubicBezTo>
                    <a:pt x="1210432" y="2213780"/>
                    <a:pt x="1228725" y="2223179"/>
                    <a:pt x="1247775" y="2229529"/>
                  </a:cubicBezTo>
                  <a:lnTo>
                    <a:pt x="1390650" y="2277154"/>
                  </a:lnTo>
                  <a:lnTo>
                    <a:pt x="1419225" y="2286679"/>
                  </a:lnTo>
                  <a:cubicBezTo>
                    <a:pt x="1428750" y="2289854"/>
                    <a:pt x="1438060" y="2293769"/>
                    <a:pt x="1447800" y="2296204"/>
                  </a:cubicBezTo>
                  <a:cubicBezTo>
                    <a:pt x="1460500" y="2299379"/>
                    <a:pt x="1473121" y="2302889"/>
                    <a:pt x="1485900" y="2305729"/>
                  </a:cubicBezTo>
                  <a:cubicBezTo>
                    <a:pt x="1501704" y="2309241"/>
                    <a:pt x="1517819" y="2311327"/>
                    <a:pt x="1533525" y="2315254"/>
                  </a:cubicBezTo>
                  <a:cubicBezTo>
                    <a:pt x="1543265" y="2317689"/>
                    <a:pt x="1552575" y="2321604"/>
                    <a:pt x="1562100" y="2324779"/>
                  </a:cubicBezTo>
                  <a:lnTo>
                    <a:pt x="1638300" y="2315254"/>
                  </a:lnTo>
                  <a:cubicBezTo>
                    <a:pt x="1719840" y="2304382"/>
                    <a:pt x="1709738" y="2299379"/>
                    <a:pt x="1724025" y="2296204"/>
                  </a:cubicBezTo>
                  <a:close/>
                </a:path>
              </a:pathLst>
            </a:custGeom>
            <a:pattFill prst="lgGrid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54">
              <a:extLst>
                <a:ext uri="{FF2B5EF4-FFF2-40B4-BE49-F238E27FC236}">
                  <a16:creationId xmlns:a16="http://schemas.microsoft.com/office/drawing/2014/main" id="{B1724D25-E10A-60D0-4F61-405AA67D0556}"/>
                </a:ext>
              </a:extLst>
            </p:cNvPr>
            <p:cNvSpPr/>
            <p:nvPr/>
          </p:nvSpPr>
          <p:spPr>
            <a:xfrm rot="4917992">
              <a:off x="8798002" y="1962852"/>
              <a:ext cx="646340" cy="197732"/>
            </a:xfrm>
            <a:custGeom>
              <a:avLst/>
              <a:gdLst>
                <a:gd name="connsiteX0" fmla="*/ 1724025 w 2800350"/>
                <a:gd name="connsiteY0" fmla="*/ 2296204 h 2391454"/>
                <a:gd name="connsiteX1" fmla="*/ 1724025 w 2800350"/>
                <a:gd name="connsiteY1" fmla="*/ 2296204 h 2391454"/>
                <a:gd name="connsiteX2" fmla="*/ 1933575 w 2800350"/>
                <a:gd name="connsiteY2" fmla="*/ 2296204 h 2391454"/>
                <a:gd name="connsiteX3" fmla="*/ 2019300 w 2800350"/>
                <a:gd name="connsiteY3" fmla="*/ 2258104 h 2391454"/>
                <a:gd name="connsiteX4" fmla="*/ 2047875 w 2800350"/>
                <a:gd name="connsiteY4" fmla="*/ 2248579 h 2391454"/>
                <a:gd name="connsiteX5" fmla="*/ 2105025 w 2800350"/>
                <a:gd name="connsiteY5" fmla="*/ 2220004 h 2391454"/>
                <a:gd name="connsiteX6" fmla="*/ 2162175 w 2800350"/>
                <a:gd name="connsiteY6" fmla="*/ 2153329 h 2391454"/>
                <a:gd name="connsiteX7" fmla="*/ 2200275 w 2800350"/>
                <a:gd name="connsiteY7" fmla="*/ 2096179 h 2391454"/>
                <a:gd name="connsiteX8" fmla="*/ 2238375 w 2800350"/>
                <a:gd name="connsiteY8" fmla="*/ 2010454 h 2391454"/>
                <a:gd name="connsiteX9" fmla="*/ 2266950 w 2800350"/>
                <a:gd name="connsiteY9" fmla="*/ 2000929 h 2391454"/>
                <a:gd name="connsiteX10" fmla="*/ 2324100 w 2800350"/>
                <a:gd name="connsiteY10" fmla="*/ 1962829 h 2391454"/>
                <a:gd name="connsiteX11" fmla="*/ 2333625 w 2800350"/>
                <a:gd name="connsiteY11" fmla="*/ 1934254 h 2391454"/>
                <a:gd name="connsiteX12" fmla="*/ 2362200 w 2800350"/>
                <a:gd name="connsiteY12" fmla="*/ 1924729 h 2391454"/>
                <a:gd name="connsiteX13" fmla="*/ 2381250 w 2800350"/>
                <a:gd name="connsiteY13" fmla="*/ 1867579 h 2391454"/>
                <a:gd name="connsiteX14" fmla="*/ 2400300 w 2800350"/>
                <a:gd name="connsiteY14" fmla="*/ 1791379 h 2391454"/>
                <a:gd name="connsiteX15" fmla="*/ 2409825 w 2800350"/>
                <a:gd name="connsiteY15" fmla="*/ 1753279 h 2391454"/>
                <a:gd name="connsiteX16" fmla="*/ 2428875 w 2800350"/>
                <a:gd name="connsiteY16" fmla="*/ 1696129 h 2391454"/>
                <a:gd name="connsiteX17" fmla="*/ 2466975 w 2800350"/>
                <a:gd name="connsiteY17" fmla="*/ 1638979 h 2391454"/>
                <a:gd name="connsiteX18" fmla="*/ 2476500 w 2800350"/>
                <a:gd name="connsiteY18" fmla="*/ 1610404 h 2391454"/>
                <a:gd name="connsiteX19" fmla="*/ 2505075 w 2800350"/>
                <a:gd name="connsiteY19" fmla="*/ 1581829 h 2391454"/>
                <a:gd name="connsiteX20" fmla="*/ 2571750 w 2800350"/>
                <a:gd name="connsiteY20" fmla="*/ 1505629 h 2391454"/>
                <a:gd name="connsiteX21" fmla="*/ 2619375 w 2800350"/>
                <a:gd name="connsiteY21" fmla="*/ 1448479 h 2391454"/>
                <a:gd name="connsiteX22" fmla="*/ 2705100 w 2800350"/>
                <a:gd name="connsiteY22" fmla="*/ 1391329 h 2391454"/>
                <a:gd name="connsiteX23" fmla="*/ 2733675 w 2800350"/>
                <a:gd name="connsiteY23" fmla="*/ 1372279 h 2391454"/>
                <a:gd name="connsiteX24" fmla="*/ 2762250 w 2800350"/>
                <a:gd name="connsiteY24" fmla="*/ 1353229 h 2391454"/>
                <a:gd name="connsiteX25" fmla="*/ 2790825 w 2800350"/>
                <a:gd name="connsiteY25" fmla="*/ 1296079 h 2391454"/>
                <a:gd name="connsiteX26" fmla="*/ 2800350 w 2800350"/>
                <a:gd name="connsiteY26" fmla="*/ 1267504 h 2391454"/>
                <a:gd name="connsiteX27" fmla="*/ 2790825 w 2800350"/>
                <a:gd name="connsiteY27" fmla="*/ 1048429 h 2391454"/>
                <a:gd name="connsiteX28" fmla="*/ 2771775 w 2800350"/>
                <a:gd name="connsiteY28" fmla="*/ 962704 h 2391454"/>
                <a:gd name="connsiteX29" fmla="*/ 2743200 w 2800350"/>
                <a:gd name="connsiteY29" fmla="*/ 876979 h 2391454"/>
                <a:gd name="connsiteX30" fmla="*/ 2724150 w 2800350"/>
                <a:gd name="connsiteY30" fmla="*/ 819829 h 2391454"/>
                <a:gd name="connsiteX31" fmla="*/ 2705100 w 2800350"/>
                <a:gd name="connsiteY31" fmla="*/ 791254 h 2391454"/>
                <a:gd name="connsiteX32" fmla="*/ 2695575 w 2800350"/>
                <a:gd name="connsiteY32" fmla="*/ 762679 h 2391454"/>
                <a:gd name="connsiteX33" fmla="*/ 2676525 w 2800350"/>
                <a:gd name="connsiteY33" fmla="*/ 734104 h 2391454"/>
                <a:gd name="connsiteX34" fmla="*/ 2647950 w 2800350"/>
                <a:gd name="connsiteY34" fmla="*/ 676954 h 2391454"/>
                <a:gd name="connsiteX35" fmla="*/ 2628900 w 2800350"/>
                <a:gd name="connsiteY35" fmla="*/ 610279 h 2391454"/>
                <a:gd name="connsiteX36" fmla="*/ 2609850 w 2800350"/>
                <a:gd name="connsiteY36" fmla="*/ 581704 h 2391454"/>
                <a:gd name="connsiteX37" fmla="*/ 2590800 w 2800350"/>
                <a:gd name="connsiteY37" fmla="*/ 524554 h 2391454"/>
                <a:gd name="connsiteX38" fmla="*/ 2571750 w 2800350"/>
                <a:gd name="connsiteY38" fmla="*/ 486454 h 2391454"/>
                <a:gd name="connsiteX39" fmla="*/ 2543175 w 2800350"/>
                <a:gd name="connsiteY39" fmla="*/ 410254 h 2391454"/>
                <a:gd name="connsiteX40" fmla="*/ 2524125 w 2800350"/>
                <a:gd name="connsiteY40" fmla="*/ 381679 h 2391454"/>
                <a:gd name="connsiteX41" fmla="*/ 2495550 w 2800350"/>
                <a:gd name="connsiteY41" fmla="*/ 372154 h 2391454"/>
                <a:gd name="connsiteX42" fmla="*/ 2486025 w 2800350"/>
                <a:gd name="connsiteY42" fmla="*/ 343579 h 2391454"/>
                <a:gd name="connsiteX43" fmla="*/ 2428875 w 2800350"/>
                <a:gd name="connsiteY43" fmla="*/ 295954 h 2391454"/>
                <a:gd name="connsiteX44" fmla="*/ 2390775 w 2800350"/>
                <a:gd name="connsiteY44" fmla="*/ 248329 h 2391454"/>
                <a:gd name="connsiteX45" fmla="*/ 2371725 w 2800350"/>
                <a:gd name="connsiteY45" fmla="*/ 219754 h 2391454"/>
                <a:gd name="connsiteX46" fmla="*/ 2343150 w 2800350"/>
                <a:gd name="connsiteY46" fmla="*/ 200704 h 2391454"/>
                <a:gd name="connsiteX47" fmla="*/ 2286000 w 2800350"/>
                <a:gd name="connsiteY47" fmla="*/ 153079 h 2391454"/>
                <a:gd name="connsiteX48" fmla="*/ 2257425 w 2800350"/>
                <a:gd name="connsiteY48" fmla="*/ 143554 h 2391454"/>
                <a:gd name="connsiteX49" fmla="*/ 2228850 w 2800350"/>
                <a:gd name="connsiteY49" fmla="*/ 124504 h 2391454"/>
                <a:gd name="connsiteX50" fmla="*/ 2171700 w 2800350"/>
                <a:gd name="connsiteY50" fmla="*/ 105454 h 2391454"/>
                <a:gd name="connsiteX51" fmla="*/ 2114550 w 2800350"/>
                <a:gd name="connsiteY51" fmla="*/ 86404 h 2391454"/>
                <a:gd name="connsiteX52" fmla="*/ 2028825 w 2800350"/>
                <a:gd name="connsiteY52" fmla="*/ 57829 h 2391454"/>
                <a:gd name="connsiteX53" fmla="*/ 1962150 w 2800350"/>
                <a:gd name="connsiteY53" fmla="*/ 38779 h 2391454"/>
                <a:gd name="connsiteX54" fmla="*/ 1876425 w 2800350"/>
                <a:gd name="connsiteY54" fmla="*/ 29254 h 2391454"/>
                <a:gd name="connsiteX55" fmla="*/ 1809750 w 2800350"/>
                <a:gd name="connsiteY55" fmla="*/ 10204 h 2391454"/>
                <a:gd name="connsiteX56" fmla="*/ 1466850 w 2800350"/>
                <a:gd name="connsiteY56" fmla="*/ 10204 h 2391454"/>
                <a:gd name="connsiteX57" fmla="*/ 1381125 w 2800350"/>
                <a:gd name="connsiteY57" fmla="*/ 38779 h 2391454"/>
                <a:gd name="connsiteX58" fmla="*/ 1352550 w 2800350"/>
                <a:gd name="connsiteY58" fmla="*/ 48304 h 2391454"/>
                <a:gd name="connsiteX59" fmla="*/ 1323975 w 2800350"/>
                <a:gd name="connsiteY59" fmla="*/ 67354 h 2391454"/>
                <a:gd name="connsiteX60" fmla="*/ 1257300 w 2800350"/>
                <a:gd name="connsiteY60" fmla="*/ 86404 h 2391454"/>
                <a:gd name="connsiteX61" fmla="*/ 1228725 w 2800350"/>
                <a:gd name="connsiteY61" fmla="*/ 105454 h 2391454"/>
                <a:gd name="connsiteX62" fmla="*/ 1171575 w 2800350"/>
                <a:gd name="connsiteY62" fmla="*/ 124504 h 2391454"/>
                <a:gd name="connsiteX63" fmla="*/ 1143000 w 2800350"/>
                <a:gd name="connsiteY63" fmla="*/ 134029 h 2391454"/>
                <a:gd name="connsiteX64" fmla="*/ 1085850 w 2800350"/>
                <a:gd name="connsiteY64" fmla="*/ 172129 h 2391454"/>
                <a:gd name="connsiteX65" fmla="*/ 1047750 w 2800350"/>
                <a:gd name="connsiteY65" fmla="*/ 181654 h 2391454"/>
                <a:gd name="connsiteX66" fmla="*/ 971550 w 2800350"/>
                <a:gd name="connsiteY66" fmla="*/ 219754 h 2391454"/>
                <a:gd name="connsiteX67" fmla="*/ 942975 w 2800350"/>
                <a:gd name="connsiteY67" fmla="*/ 229279 h 2391454"/>
                <a:gd name="connsiteX68" fmla="*/ 885825 w 2800350"/>
                <a:gd name="connsiteY68" fmla="*/ 267379 h 2391454"/>
                <a:gd name="connsiteX69" fmla="*/ 819150 w 2800350"/>
                <a:gd name="connsiteY69" fmla="*/ 305479 h 2391454"/>
                <a:gd name="connsiteX70" fmla="*/ 781050 w 2800350"/>
                <a:gd name="connsiteY70" fmla="*/ 324529 h 2391454"/>
                <a:gd name="connsiteX71" fmla="*/ 723900 w 2800350"/>
                <a:gd name="connsiteY71" fmla="*/ 381679 h 2391454"/>
                <a:gd name="connsiteX72" fmla="*/ 666750 w 2800350"/>
                <a:gd name="connsiteY72" fmla="*/ 419779 h 2391454"/>
                <a:gd name="connsiteX73" fmla="*/ 638175 w 2800350"/>
                <a:gd name="connsiteY73" fmla="*/ 438829 h 2391454"/>
                <a:gd name="connsiteX74" fmla="*/ 590550 w 2800350"/>
                <a:gd name="connsiteY74" fmla="*/ 486454 h 2391454"/>
                <a:gd name="connsiteX75" fmla="*/ 542925 w 2800350"/>
                <a:gd name="connsiteY75" fmla="*/ 505504 h 2391454"/>
                <a:gd name="connsiteX76" fmla="*/ 476250 w 2800350"/>
                <a:gd name="connsiteY76" fmla="*/ 562654 h 2391454"/>
                <a:gd name="connsiteX77" fmla="*/ 419100 w 2800350"/>
                <a:gd name="connsiteY77" fmla="*/ 629329 h 2391454"/>
                <a:gd name="connsiteX78" fmla="*/ 400050 w 2800350"/>
                <a:gd name="connsiteY78" fmla="*/ 657904 h 2391454"/>
                <a:gd name="connsiteX79" fmla="*/ 371475 w 2800350"/>
                <a:gd name="connsiteY79" fmla="*/ 686479 h 2391454"/>
                <a:gd name="connsiteX80" fmla="*/ 323850 w 2800350"/>
                <a:gd name="connsiteY80" fmla="*/ 762679 h 2391454"/>
                <a:gd name="connsiteX81" fmla="*/ 295275 w 2800350"/>
                <a:gd name="connsiteY81" fmla="*/ 800779 h 2391454"/>
                <a:gd name="connsiteX82" fmla="*/ 276225 w 2800350"/>
                <a:gd name="connsiteY82" fmla="*/ 838879 h 2391454"/>
                <a:gd name="connsiteX83" fmla="*/ 257175 w 2800350"/>
                <a:gd name="connsiteY83" fmla="*/ 896029 h 2391454"/>
                <a:gd name="connsiteX84" fmla="*/ 200025 w 2800350"/>
                <a:gd name="connsiteY84" fmla="*/ 972229 h 2391454"/>
                <a:gd name="connsiteX85" fmla="*/ 161925 w 2800350"/>
                <a:gd name="connsiteY85" fmla="*/ 1038904 h 2391454"/>
                <a:gd name="connsiteX86" fmla="*/ 133350 w 2800350"/>
                <a:gd name="connsiteY86" fmla="*/ 1105579 h 2391454"/>
                <a:gd name="connsiteX87" fmla="*/ 114300 w 2800350"/>
                <a:gd name="connsiteY87" fmla="*/ 1134154 h 2391454"/>
                <a:gd name="connsiteX88" fmla="*/ 85725 w 2800350"/>
                <a:gd name="connsiteY88" fmla="*/ 1229404 h 2391454"/>
                <a:gd name="connsiteX89" fmla="*/ 66675 w 2800350"/>
                <a:gd name="connsiteY89" fmla="*/ 1286554 h 2391454"/>
                <a:gd name="connsiteX90" fmla="*/ 47625 w 2800350"/>
                <a:gd name="connsiteY90" fmla="*/ 1372279 h 2391454"/>
                <a:gd name="connsiteX91" fmla="*/ 38100 w 2800350"/>
                <a:gd name="connsiteY91" fmla="*/ 1400854 h 2391454"/>
                <a:gd name="connsiteX92" fmla="*/ 0 w 2800350"/>
                <a:gd name="connsiteY92" fmla="*/ 1486579 h 2391454"/>
                <a:gd name="connsiteX93" fmla="*/ 9525 w 2800350"/>
                <a:gd name="connsiteY93" fmla="*/ 1648504 h 2391454"/>
                <a:gd name="connsiteX94" fmla="*/ 28575 w 2800350"/>
                <a:gd name="connsiteY94" fmla="*/ 1734229 h 2391454"/>
                <a:gd name="connsiteX95" fmla="*/ 47625 w 2800350"/>
                <a:gd name="connsiteY95" fmla="*/ 1819954 h 2391454"/>
                <a:gd name="connsiteX96" fmla="*/ 66675 w 2800350"/>
                <a:gd name="connsiteY96" fmla="*/ 1848529 h 2391454"/>
                <a:gd name="connsiteX97" fmla="*/ 95250 w 2800350"/>
                <a:gd name="connsiteY97" fmla="*/ 1924729 h 2391454"/>
                <a:gd name="connsiteX98" fmla="*/ 114300 w 2800350"/>
                <a:gd name="connsiteY98" fmla="*/ 1953304 h 2391454"/>
                <a:gd name="connsiteX99" fmla="*/ 161925 w 2800350"/>
                <a:gd name="connsiteY99" fmla="*/ 2077129 h 2391454"/>
                <a:gd name="connsiteX100" fmla="*/ 180975 w 2800350"/>
                <a:gd name="connsiteY100" fmla="*/ 2105704 h 2391454"/>
                <a:gd name="connsiteX101" fmla="*/ 247650 w 2800350"/>
                <a:gd name="connsiteY101" fmla="*/ 2172379 h 2391454"/>
                <a:gd name="connsiteX102" fmla="*/ 342900 w 2800350"/>
                <a:gd name="connsiteY102" fmla="*/ 2296204 h 2391454"/>
                <a:gd name="connsiteX103" fmla="*/ 400050 w 2800350"/>
                <a:gd name="connsiteY103" fmla="*/ 2353354 h 2391454"/>
                <a:gd name="connsiteX104" fmla="*/ 428625 w 2800350"/>
                <a:gd name="connsiteY104" fmla="*/ 2362879 h 2391454"/>
                <a:gd name="connsiteX105" fmla="*/ 457200 w 2800350"/>
                <a:gd name="connsiteY105" fmla="*/ 2381929 h 2391454"/>
                <a:gd name="connsiteX106" fmla="*/ 542925 w 2800350"/>
                <a:gd name="connsiteY106" fmla="*/ 2391454 h 2391454"/>
                <a:gd name="connsiteX107" fmla="*/ 628650 w 2800350"/>
                <a:gd name="connsiteY107" fmla="*/ 2381929 h 2391454"/>
                <a:gd name="connsiteX108" fmla="*/ 685800 w 2800350"/>
                <a:gd name="connsiteY108" fmla="*/ 2362879 h 2391454"/>
                <a:gd name="connsiteX109" fmla="*/ 714375 w 2800350"/>
                <a:gd name="connsiteY109" fmla="*/ 2353354 h 2391454"/>
                <a:gd name="connsiteX110" fmla="*/ 762000 w 2800350"/>
                <a:gd name="connsiteY110" fmla="*/ 2343829 h 2391454"/>
                <a:gd name="connsiteX111" fmla="*/ 857250 w 2800350"/>
                <a:gd name="connsiteY111" fmla="*/ 2277154 h 2391454"/>
                <a:gd name="connsiteX112" fmla="*/ 885825 w 2800350"/>
                <a:gd name="connsiteY112" fmla="*/ 2258104 h 2391454"/>
                <a:gd name="connsiteX113" fmla="*/ 914400 w 2800350"/>
                <a:gd name="connsiteY113" fmla="*/ 2248579 h 2391454"/>
                <a:gd name="connsiteX114" fmla="*/ 942975 w 2800350"/>
                <a:gd name="connsiteY114" fmla="*/ 2229529 h 2391454"/>
                <a:gd name="connsiteX115" fmla="*/ 1038225 w 2800350"/>
                <a:gd name="connsiteY115" fmla="*/ 2210479 h 2391454"/>
                <a:gd name="connsiteX116" fmla="*/ 1076325 w 2800350"/>
                <a:gd name="connsiteY116" fmla="*/ 2200954 h 2391454"/>
                <a:gd name="connsiteX117" fmla="*/ 1190625 w 2800350"/>
                <a:gd name="connsiteY117" fmla="*/ 2210479 h 2391454"/>
                <a:gd name="connsiteX118" fmla="*/ 1247775 w 2800350"/>
                <a:gd name="connsiteY118" fmla="*/ 2229529 h 2391454"/>
                <a:gd name="connsiteX119" fmla="*/ 1390650 w 2800350"/>
                <a:gd name="connsiteY119" fmla="*/ 2277154 h 2391454"/>
                <a:gd name="connsiteX120" fmla="*/ 1419225 w 2800350"/>
                <a:gd name="connsiteY120" fmla="*/ 2286679 h 2391454"/>
                <a:gd name="connsiteX121" fmla="*/ 1447800 w 2800350"/>
                <a:gd name="connsiteY121" fmla="*/ 2296204 h 2391454"/>
                <a:gd name="connsiteX122" fmla="*/ 1485900 w 2800350"/>
                <a:gd name="connsiteY122" fmla="*/ 2305729 h 2391454"/>
                <a:gd name="connsiteX123" fmla="*/ 1533525 w 2800350"/>
                <a:gd name="connsiteY123" fmla="*/ 2315254 h 2391454"/>
                <a:gd name="connsiteX124" fmla="*/ 1562100 w 2800350"/>
                <a:gd name="connsiteY124" fmla="*/ 2324779 h 2391454"/>
                <a:gd name="connsiteX125" fmla="*/ 1638300 w 2800350"/>
                <a:gd name="connsiteY125" fmla="*/ 2315254 h 2391454"/>
                <a:gd name="connsiteX126" fmla="*/ 1724025 w 2800350"/>
                <a:gd name="connsiteY126" fmla="*/ 2296204 h 239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2800350" h="2391454">
                  <a:moveTo>
                    <a:pt x="1724025" y="2296204"/>
                  </a:moveTo>
                  <a:lnTo>
                    <a:pt x="1724025" y="2296204"/>
                  </a:lnTo>
                  <a:cubicBezTo>
                    <a:pt x="1819015" y="2306758"/>
                    <a:pt x="1826984" y="2313034"/>
                    <a:pt x="1933575" y="2296204"/>
                  </a:cubicBezTo>
                  <a:cubicBezTo>
                    <a:pt x="2005406" y="2284862"/>
                    <a:pt x="1971839" y="2281834"/>
                    <a:pt x="2019300" y="2258104"/>
                  </a:cubicBezTo>
                  <a:cubicBezTo>
                    <a:pt x="2028280" y="2253614"/>
                    <a:pt x="2038895" y="2253069"/>
                    <a:pt x="2047875" y="2248579"/>
                  </a:cubicBezTo>
                  <a:cubicBezTo>
                    <a:pt x="2121733" y="2211650"/>
                    <a:pt x="2033201" y="2243945"/>
                    <a:pt x="2105025" y="2220004"/>
                  </a:cubicBezTo>
                  <a:cubicBezTo>
                    <a:pt x="2137913" y="2187116"/>
                    <a:pt x="2133664" y="2194059"/>
                    <a:pt x="2162175" y="2153329"/>
                  </a:cubicBezTo>
                  <a:cubicBezTo>
                    <a:pt x="2175305" y="2134572"/>
                    <a:pt x="2193035" y="2117899"/>
                    <a:pt x="2200275" y="2096179"/>
                  </a:cubicBezTo>
                  <a:cubicBezTo>
                    <a:pt x="2206096" y="2078716"/>
                    <a:pt x="2217792" y="2026921"/>
                    <a:pt x="2238375" y="2010454"/>
                  </a:cubicBezTo>
                  <a:cubicBezTo>
                    <a:pt x="2246215" y="2004182"/>
                    <a:pt x="2258173" y="2005805"/>
                    <a:pt x="2266950" y="2000929"/>
                  </a:cubicBezTo>
                  <a:cubicBezTo>
                    <a:pt x="2286964" y="1989810"/>
                    <a:pt x="2324100" y="1962829"/>
                    <a:pt x="2324100" y="1962829"/>
                  </a:cubicBezTo>
                  <a:cubicBezTo>
                    <a:pt x="2327275" y="1953304"/>
                    <a:pt x="2326525" y="1941354"/>
                    <a:pt x="2333625" y="1934254"/>
                  </a:cubicBezTo>
                  <a:cubicBezTo>
                    <a:pt x="2340725" y="1927154"/>
                    <a:pt x="2356364" y="1932899"/>
                    <a:pt x="2362200" y="1924729"/>
                  </a:cubicBezTo>
                  <a:cubicBezTo>
                    <a:pt x="2373872" y="1908389"/>
                    <a:pt x="2377312" y="1887270"/>
                    <a:pt x="2381250" y="1867579"/>
                  </a:cubicBezTo>
                  <a:cubicBezTo>
                    <a:pt x="2400615" y="1770753"/>
                    <a:pt x="2380774" y="1859720"/>
                    <a:pt x="2400300" y="1791379"/>
                  </a:cubicBezTo>
                  <a:cubicBezTo>
                    <a:pt x="2403896" y="1778792"/>
                    <a:pt x="2406063" y="1765818"/>
                    <a:pt x="2409825" y="1753279"/>
                  </a:cubicBezTo>
                  <a:cubicBezTo>
                    <a:pt x="2415595" y="1734045"/>
                    <a:pt x="2417736" y="1712837"/>
                    <a:pt x="2428875" y="1696129"/>
                  </a:cubicBezTo>
                  <a:cubicBezTo>
                    <a:pt x="2441575" y="1677079"/>
                    <a:pt x="2459735" y="1660699"/>
                    <a:pt x="2466975" y="1638979"/>
                  </a:cubicBezTo>
                  <a:cubicBezTo>
                    <a:pt x="2470150" y="1629454"/>
                    <a:pt x="2470931" y="1618758"/>
                    <a:pt x="2476500" y="1610404"/>
                  </a:cubicBezTo>
                  <a:cubicBezTo>
                    <a:pt x="2483972" y="1599196"/>
                    <a:pt x="2496805" y="1592462"/>
                    <a:pt x="2505075" y="1581829"/>
                  </a:cubicBezTo>
                  <a:cubicBezTo>
                    <a:pt x="2564912" y="1504896"/>
                    <a:pt x="2516432" y="1542508"/>
                    <a:pt x="2571750" y="1505629"/>
                  </a:cubicBezTo>
                  <a:cubicBezTo>
                    <a:pt x="2588683" y="1480229"/>
                    <a:pt x="2593988" y="1468224"/>
                    <a:pt x="2619375" y="1448479"/>
                  </a:cubicBezTo>
                  <a:lnTo>
                    <a:pt x="2705100" y="1391329"/>
                  </a:lnTo>
                  <a:lnTo>
                    <a:pt x="2733675" y="1372279"/>
                  </a:lnTo>
                  <a:lnTo>
                    <a:pt x="2762250" y="1353229"/>
                  </a:lnTo>
                  <a:cubicBezTo>
                    <a:pt x="2786191" y="1281405"/>
                    <a:pt x="2753896" y="1369937"/>
                    <a:pt x="2790825" y="1296079"/>
                  </a:cubicBezTo>
                  <a:cubicBezTo>
                    <a:pt x="2795315" y="1287099"/>
                    <a:pt x="2797175" y="1277029"/>
                    <a:pt x="2800350" y="1267504"/>
                  </a:cubicBezTo>
                  <a:cubicBezTo>
                    <a:pt x="2797175" y="1194479"/>
                    <a:pt x="2795854" y="1121350"/>
                    <a:pt x="2790825" y="1048429"/>
                  </a:cubicBezTo>
                  <a:cubicBezTo>
                    <a:pt x="2786918" y="991782"/>
                    <a:pt x="2783628" y="1004191"/>
                    <a:pt x="2771775" y="962704"/>
                  </a:cubicBezTo>
                  <a:cubicBezTo>
                    <a:pt x="2742886" y="861592"/>
                    <a:pt x="2786987" y="997393"/>
                    <a:pt x="2743200" y="876979"/>
                  </a:cubicBezTo>
                  <a:cubicBezTo>
                    <a:pt x="2736338" y="858108"/>
                    <a:pt x="2735289" y="836537"/>
                    <a:pt x="2724150" y="819829"/>
                  </a:cubicBezTo>
                  <a:cubicBezTo>
                    <a:pt x="2717800" y="810304"/>
                    <a:pt x="2710220" y="801493"/>
                    <a:pt x="2705100" y="791254"/>
                  </a:cubicBezTo>
                  <a:cubicBezTo>
                    <a:pt x="2700610" y="782274"/>
                    <a:pt x="2700065" y="771659"/>
                    <a:pt x="2695575" y="762679"/>
                  </a:cubicBezTo>
                  <a:cubicBezTo>
                    <a:pt x="2690455" y="752440"/>
                    <a:pt x="2681645" y="744343"/>
                    <a:pt x="2676525" y="734104"/>
                  </a:cubicBezTo>
                  <a:cubicBezTo>
                    <a:pt x="2637090" y="655234"/>
                    <a:pt x="2702545" y="758846"/>
                    <a:pt x="2647950" y="676954"/>
                  </a:cubicBezTo>
                  <a:cubicBezTo>
                    <a:pt x="2644898" y="664747"/>
                    <a:pt x="2635732" y="623944"/>
                    <a:pt x="2628900" y="610279"/>
                  </a:cubicBezTo>
                  <a:cubicBezTo>
                    <a:pt x="2623780" y="600040"/>
                    <a:pt x="2614499" y="592165"/>
                    <a:pt x="2609850" y="581704"/>
                  </a:cubicBezTo>
                  <a:cubicBezTo>
                    <a:pt x="2601695" y="563354"/>
                    <a:pt x="2599780" y="542515"/>
                    <a:pt x="2590800" y="524554"/>
                  </a:cubicBezTo>
                  <a:cubicBezTo>
                    <a:pt x="2584450" y="511854"/>
                    <a:pt x="2576736" y="499749"/>
                    <a:pt x="2571750" y="486454"/>
                  </a:cubicBezTo>
                  <a:cubicBezTo>
                    <a:pt x="2546180" y="418266"/>
                    <a:pt x="2581748" y="477756"/>
                    <a:pt x="2543175" y="410254"/>
                  </a:cubicBezTo>
                  <a:cubicBezTo>
                    <a:pt x="2537495" y="400315"/>
                    <a:pt x="2533064" y="388830"/>
                    <a:pt x="2524125" y="381679"/>
                  </a:cubicBezTo>
                  <a:cubicBezTo>
                    <a:pt x="2516285" y="375407"/>
                    <a:pt x="2505075" y="375329"/>
                    <a:pt x="2495550" y="372154"/>
                  </a:cubicBezTo>
                  <a:cubicBezTo>
                    <a:pt x="2492375" y="362629"/>
                    <a:pt x="2491594" y="351933"/>
                    <a:pt x="2486025" y="343579"/>
                  </a:cubicBezTo>
                  <a:cubicBezTo>
                    <a:pt x="2471357" y="321577"/>
                    <a:pt x="2449960" y="310011"/>
                    <a:pt x="2428875" y="295954"/>
                  </a:cubicBezTo>
                  <a:cubicBezTo>
                    <a:pt x="2410332" y="240324"/>
                    <a:pt x="2433859" y="291413"/>
                    <a:pt x="2390775" y="248329"/>
                  </a:cubicBezTo>
                  <a:cubicBezTo>
                    <a:pt x="2382680" y="240234"/>
                    <a:pt x="2379820" y="227849"/>
                    <a:pt x="2371725" y="219754"/>
                  </a:cubicBezTo>
                  <a:cubicBezTo>
                    <a:pt x="2363630" y="211659"/>
                    <a:pt x="2351944" y="208033"/>
                    <a:pt x="2343150" y="200704"/>
                  </a:cubicBezTo>
                  <a:cubicBezTo>
                    <a:pt x="2311552" y="174372"/>
                    <a:pt x="2321473" y="170816"/>
                    <a:pt x="2286000" y="153079"/>
                  </a:cubicBezTo>
                  <a:cubicBezTo>
                    <a:pt x="2277020" y="148589"/>
                    <a:pt x="2266405" y="148044"/>
                    <a:pt x="2257425" y="143554"/>
                  </a:cubicBezTo>
                  <a:cubicBezTo>
                    <a:pt x="2247186" y="138434"/>
                    <a:pt x="2239311" y="129153"/>
                    <a:pt x="2228850" y="124504"/>
                  </a:cubicBezTo>
                  <a:cubicBezTo>
                    <a:pt x="2210500" y="116349"/>
                    <a:pt x="2190750" y="111804"/>
                    <a:pt x="2171700" y="105454"/>
                  </a:cubicBezTo>
                  <a:lnTo>
                    <a:pt x="2114550" y="86404"/>
                  </a:lnTo>
                  <a:lnTo>
                    <a:pt x="2028825" y="57829"/>
                  </a:lnTo>
                  <a:cubicBezTo>
                    <a:pt x="2007487" y="50716"/>
                    <a:pt x="1984362" y="42196"/>
                    <a:pt x="1962150" y="38779"/>
                  </a:cubicBezTo>
                  <a:cubicBezTo>
                    <a:pt x="1933733" y="34407"/>
                    <a:pt x="1905000" y="32429"/>
                    <a:pt x="1876425" y="29254"/>
                  </a:cubicBezTo>
                  <a:cubicBezTo>
                    <a:pt x="1854200" y="22904"/>
                    <a:pt x="1832723" y="12757"/>
                    <a:pt x="1809750" y="10204"/>
                  </a:cubicBezTo>
                  <a:cubicBezTo>
                    <a:pt x="1653365" y="-7172"/>
                    <a:pt x="1614698" y="964"/>
                    <a:pt x="1466850" y="10204"/>
                  </a:cubicBezTo>
                  <a:lnTo>
                    <a:pt x="1381125" y="38779"/>
                  </a:lnTo>
                  <a:cubicBezTo>
                    <a:pt x="1371600" y="41954"/>
                    <a:pt x="1360904" y="42735"/>
                    <a:pt x="1352550" y="48304"/>
                  </a:cubicBezTo>
                  <a:cubicBezTo>
                    <a:pt x="1343025" y="54654"/>
                    <a:pt x="1334497" y="62845"/>
                    <a:pt x="1323975" y="67354"/>
                  </a:cubicBezTo>
                  <a:cubicBezTo>
                    <a:pt x="1281249" y="85665"/>
                    <a:pt x="1294371" y="67868"/>
                    <a:pt x="1257300" y="86404"/>
                  </a:cubicBezTo>
                  <a:cubicBezTo>
                    <a:pt x="1247061" y="91524"/>
                    <a:pt x="1239186" y="100805"/>
                    <a:pt x="1228725" y="105454"/>
                  </a:cubicBezTo>
                  <a:cubicBezTo>
                    <a:pt x="1210375" y="113609"/>
                    <a:pt x="1190625" y="118154"/>
                    <a:pt x="1171575" y="124504"/>
                  </a:cubicBezTo>
                  <a:cubicBezTo>
                    <a:pt x="1162050" y="127679"/>
                    <a:pt x="1151354" y="128460"/>
                    <a:pt x="1143000" y="134029"/>
                  </a:cubicBezTo>
                  <a:cubicBezTo>
                    <a:pt x="1123950" y="146729"/>
                    <a:pt x="1108062" y="166576"/>
                    <a:pt x="1085850" y="172129"/>
                  </a:cubicBezTo>
                  <a:cubicBezTo>
                    <a:pt x="1073150" y="175304"/>
                    <a:pt x="1059834" y="176619"/>
                    <a:pt x="1047750" y="181654"/>
                  </a:cubicBezTo>
                  <a:cubicBezTo>
                    <a:pt x="1021536" y="192576"/>
                    <a:pt x="998491" y="210774"/>
                    <a:pt x="971550" y="219754"/>
                  </a:cubicBezTo>
                  <a:cubicBezTo>
                    <a:pt x="962025" y="222929"/>
                    <a:pt x="951752" y="224403"/>
                    <a:pt x="942975" y="229279"/>
                  </a:cubicBezTo>
                  <a:cubicBezTo>
                    <a:pt x="922961" y="240398"/>
                    <a:pt x="906303" y="257140"/>
                    <a:pt x="885825" y="267379"/>
                  </a:cubicBezTo>
                  <a:cubicBezTo>
                    <a:pt x="770690" y="324946"/>
                    <a:pt x="913392" y="251627"/>
                    <a:pt x="819150" y="305479"/>
                  </a:cubicBezTo>
                  <a:cubicBezTo>
                    <a:pt x="806822" y="312524"/>
                    <a:pt x="792138" y="315659"/>
                    <a:pt x="781050" y="324529"/>
                  </a:cubicBezTo>
                  <a:cubicBezTo>
                    <a:pt x="760013" y="341359"/>
                    <a:pt x="746316" y="366735"/>
                    <a:pt x="723900" y="381679"/>
                  </a:cubicBezTo>
                  <a:lnTo>
                    <a:pt x="666750" y="419779"/>
                  </a:lnTo>
                  <a:cubicBezTo>
                    <a:pt x="657225" y="426129"/>
                    <a:pt x="646270" y="430734"/>
                    <a:pt x="638175" y="438829"/>
                  </a:cubicBezTo>
                  <a:cubicBezTo>
                    <a:pt x="622300" y="454704"/>
                    <a:pt x="608942" y="473579"/>
                    <a:pt x="590550" y="486454"/>
                  </a:cubicBezTo>
                  <a:cubicBezTo>
                    <a:pt x="576543" y="496259"/>
                    <a:pt x="557871" y="497201"/>
                    <a:pt x="542925" y="505504"/>
                  </a:cubicBezTo>
                  <a:cubicBezTo>
                    <a:pt x="520536" y="517942"/>
                    <a:pt x="493575" y="543404"/>
                    <a:pt x="476250" y="562654"/>
                  </a:cubicBezTo>
                  <a:cubicBezTo>
                    <a:pt x="456668" y="584412"/>
                    <a:pt x="437386" y="606471"/>
                    <a:pt x="419100" y="629329"/>
                  </a:cubicBezTo>
                  <a:cubicBezTo>
                    <a:pt x="411949" y="638268"/>
                    <a:pt x="407379" y="649110"/>
                    <a:pt x="400050" y="657904"/>
                  </a:cubicBezTo>
                  <a:cubicBezTo>
                    <a:pt x="391426" y="668252"/>
                    <a:pt x="380099" y="676131"/>
                    <a:pt x="371475" y="686479"/>
                  </a:cubicBezTo>
                  <a:cubicBezTo>
                    <a:pt x="359635" y="700686"/>
                    <a:pt x="330046" y="753385"/>
                    <a:pt x="323850" y="762679"/>
                  </a:cubicBezTo>
                  <a:cubicBezTo>
                    <a:pt x="315044" y="775888"/>
                    <a:pt x="303689" y="787317"/>
                    <a:pt x="295275" y="800779"/>
                  </a:cubicBezTo>
                  <a:cubicBezTo>
                    <a:pt x="287750" y="812820"/>
                    <a:pt x="281498" y="825696"/>
                    <a:pt x="276225" y="838879"/>
                  </a:cubicBezTo>
                  <a:cubicBezTo>
                    <a:pt x="268767" y="857523"/>
                    <a:pt x="269223" y="879965"/>
                    <a:pt x="257175" y="896029"/>
                  </a:cubicBezTo>
                  <a:cubicBezTo>
                    <a:pt x="238125" y="921429"/>
                    <a:pt x="214224" y="943831"/>
                    <a:pt x="200025" y="972229"/>
                  </a:cubicBezTo>
                  <a:cubicBezTo>
                    <a:pt x="142458" y="1087364"/>
                    <a:pt x="215777" y="944662"/>
                    <a:pt x="161925" y="1038904"/>
                  </a:cubicBezTo>
                  <a:cubicBezTo>
                    <a:pt x="82643" y="1177647"/>
                    <a:pt x="186780" y="998718"/>
                    <a:pt x="133350" y="1105579"/>
                  </a:cubicBezTo>
                  <a:cubicBezTo>
                    <a:pt x="128230" y="1115818"/>
                    <a:pt x="120650" y="1124629"/>
                    <a:pt x="114300" y="1134154"/>
                  </a:cubicBezTo>
                  <a:cubicBezTo>
                    <a:pt x="99905" y="1191735"/>
                    <a:pt x="108915" y="1159835"/>
                    <a:pt x="85725" y="1229404"/>
                  </a:cubicBezTo>
                  <a:cubicBezTo>
                    <a:pt x="79375" y="1248454"/>
                    <a:pt x="70613" y="1266863"/>
                    <a:pt x="66675" y="1286554"/>
                  </a:cubicBezTo>
                  <a:cubicBezTo>
                    <a:pt x="60128" y="1319290"/>
                    <a:pt x="56593" y="1340892"/>
                    <a:pt x="47625" y="1372279"/>
                  </a:cubicBezTo>
                  <a:cubicBezTo>
                    <a:pt x="44867" y="1381933"/>
                    <a:pt x="42178" y="1391679"/>
                    <a:pt x="38100" y="1400854"/>
                  </a:cubicBezTo>
                  <a:cubicBezTo>
                    <a:pt x="-5987" y="1500049"/>
                    <a:pt x="21456" y="1422211"/>
                    <a:pt x="0" y="1486579"/>
                  </a:cubicBezTo>
                  <a:cubicBezTo>
                    <a:pt x="3175" y="1540554"/>
                    <a:pt x="4630" y="1594658"/>
                    <a:pt x="9525" y="1648504"/>
                  </a:cubicBezTo>
                  <a:cubicBezTo>
                    <a:pt x="11735" y="1672812"/>
                    <a:pt x="23115" y="1709657"/>
                    <a:pt x="28575" y="1734229"/>
                  </a:cubicBezTo>
                  <a:cubicBezTo>
                    <a:pt x="30661" y="1743618"/>
                    <a:pt x="42264" y="1807446"/>
                    <a:pt x="47625" y="1819954"/>
                  </a:cubicBezTo>
                  <a:cubicBezTo>
                    <a:pt x="52134" y="1830476"/>
                    <a:pt x="60325" y="1839004"/>
                    <a:pt x="66675" y="1848529"/>
                  </a:cubicBezTo>
                  <a:cubicBezTo>
                    <a:pt x="77093" y="1890199"/>
                    <a:pt x="73113" y="1885989"/>
                    <a:pt x="95250" y="1924729"/>
                  </a:cubicBezTo>
                  <a:cubicBezTo>
                    <a:pt x="100930" y="1934668"/>
                    <a:pt x="109897" y="1942737"/>
                    <a:pt x="114300" y="1953304"/>
                  </a:cubicBezTo>
                  <a:cubicBezTo>
                    <a:pt x="151354" y="2042233"/>
                    <a:pt x="127524" y="2016928"/>
                    <a:pt x="161925" y="2077129"/>
                  </a:cubicBezTo>
                  <a:cubicBezTo>
                    <a:pt x="167605" y="2087068"/>
                    <a:pt x="173317" y="2097195"/>
                    <a:pt x="180975" y="2105704"/>
                  </a:cubicBezTo>
                  <a:cubicBezTo>
                    <a:pt x="202001" y="2129066"/>
                    <a:pt x="230215" y="2146227"/>
                    <a:pt x="247650" y="2172379"/>
                  </a:cubicBezTo>
                  <a:cubicBezTo>
                    <a:pt x="290716" y="2236979"/>
                    <a:pt x="285260" y="2233761"/>
                    <a:pt x="342900" y="2296204"/>
                  </a:cubicBezTo>
                  <a:cubicBezTo>
                    <a:pt x="361173" y="2316000"/>
                    <a:pt x="374492" y="2344835"/>
                    <a:pt x="400050" y="2353354"/>
                  </a:cubicBezTo>
                  <a:cubicBezTo>
                    <a:pt x="409575" y="2356529"/>
                    <a:pt x="419645" y="2358389"/>
                    <a:pt x="428625" y="2362879"/>
                  </a:cubicBezTo>
                  <a:cubicBezTo>
                    <a:pt x="438864" y="2367999"/>
                    <a:pt x="446094" y="2379153"/>
                    <a:pt x="457200" y="2381929"/>
                  </a:cubicBezTo>
                  <a:cubicBezTo>
                    <a:pt x="485092" y="2388902"/>
                    <a:pt x="514350" y="2388279"/>
                    <a:pt x="542925" y="2391454"/>
                  </a:cubicBezTo>
                  <a:cubicBezTo>
                    <a:pt x="571500" y="2388279"/>
                    <a:pt x="600457" y="2387568"/>
                    <a:pt x="628650" y="2381929"/>
                  </a:cubicBezTo>
                  <a:cubicBezTo>
                    <a:pt x="648341" y="2377991"/>
                    <a:pt x="666750" y="2369229"/>
                    <a:pt x="685800" y="2362879"/>
                  </a:cubicBezTo>
                  <a:cubicBezTo>
                    <a:pt x="695325" y="2359704"/>
                    <a:pt x="704530" y="2355323"/>
                    <a:pt x="714375" y="2353354"/>
                  </a:cubicBezTo>
                  <a:lnTo>
                    <a:pt x="762000" y="2343829"/>
                  </a:lnTo>
                  <a:cubicBezTo>
                    <a:pt x="818416" y="2301517"/>
                    <a:pt x="786891" y="2324060"/>
                    <a:pt x="857250" y="2277154"/>
                  </a:cubicBezTo>
                  <a:cubicBezTo>
                    <a:pt x="866775" y="2270804"/>
                    <a:pt x="874965" y="2261724"/>
                    <a:pt x="885825" y="2258104"/>
                  </a:cubicBezTo>
                  <a:cubicBezTo>
                    <a:pt x="895350" y="2254929"/>
                    <a:pt x="905420" y="2253069"/>
                    <a:pt x="914400" y="2248579"/>
                  </a:cubicBezTo>
                  <a:cubicBezTo>
                    <a:pt x="924639" y="2243459"/>
                    <a:pt x="932034" y="2232896"/>
                    <a:pt x="942975" y="2229529"/>
                  </a:cubicBezTo>
                  <a:cubicBezTo>
                    <a:pt x="973922" y="2220007"/>
                    <a:pt x="1006565" y="2217263"/>
                    <a:pt x="1038225" y="2210479"/>
                  </a:cubicBezTo>
                  <a:cubicBezTo>
                    <a:pt x="1051025" y="2207736"/>
                    <a:pt x="1063625" y="2204129"/>
                    <a:pt x="1076325" y="2200954"/>
                  </a:cubicBezTo>
                  <a:cubicBezTo>
                    <a:pt x="1114425" y="2204129"/>
                    <a:pt x="1152913" y="2204194"/>
                    <a:pt x="1190625" y="2210479"/>
                  </a:cubicBezTo>
                  <a:cubicBezTo>
                    <a:pt x="1210432" y="2213780"/>
                    <a:pt x="1228725" y="2223179"/>
                    <a:pt x="1247775" y="2229529"/>
                  </a:cubicBezTo>
                  <a:lnTo>
                    <a:pt x="1390650" y="2277154"/>
                  </a:lnTo>
                  <a:lnTo>
                    <a:pt x="1419225" y="2286679"/>
                  </a:lnTo>
                  <a:cubicBezTo>
                    <a:pt x="1428750" y="2289854"/>
                    <a:pt x="1438060" y="2293769"/>
                    <a:pt x="1447800" y="2296204"/>
                  </a:cubicBezTo>
                  <a:cubicBezTo>
                    <a:pt x="1460500" y="2299379"/>
                    <a:pt x="1473121" y="2302889"/>
                    <a:pt x="1485900" y="2305729"/>
                  </a:cubicBezTo>
                  <a:cubicBezTo>
                    <a:pt x="1501704" y="2309241"/>
                    <a:pt x="1517819" y="2311327"/>
                    <a:pt x="1533525" y="2315254"/>
                  </a:cubicBezTo>
                  <a:cubicBezTo>
                    <a:pt x="1543265" y="2317689"/>
                    <a:pt x="1552575" y="2321604"/>
                    <a:pt x="1562100" y="2324779"/>
                  </a:cubicBezTo>
                  <a:lnTo>
                    <a:pt x="1638300" y="2315254"/>
                  </a:lnTo>
                  <a:cubicBezTo>
                    <a:pt x="1719840" y="2304382"/>
                    <a:pt x="1709738" y="2299379"/>
                    <a:pt x="1724025" y="2296204"/>
                  </a:cubicBezTo>
                  <a:close/>
                </a:path>
              </a:pathLst>
            </a:custGeom>
            <a:pattFill prst="lgGrid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55">
              <a:extLst>
                <a:ext uri="{FF2B5EF4-FFF2-40B4-BE49-F238E27FC236}">
                  <a16:creationId xmlns:a16="http://schemas.microsoft.com/office/drawing/2014/main" id="{CA0A03EC-9D36-6DC5-9451-62C94E259E2C}"/>
                </a:ext>
              </a:extLst>
            </p:cNvPr>
            <p:cNvSpPr/>
            <p:nvPr/>
          </p:nvSpPr>
          <p:spPr>
            <a:xfrm rot="2105232">
              <a:off x="9471909" y="1733112"/>
              <a:ext cx="646340" cy="197732"/>
            </a:xfrm>
            <a:custGeom>
              <a:avLst/>
              <a:gdLst>
                <a:gd name="connsiteX0" fmla="*/ 1724025 w 2800350"/>
                <a:gd name="connsiteY0" fmla="*/ 2296204 h 2391454"/>
                <a:gd name="connsiteX1" fmla="*/ 1724025 w 2800350"/>
                <a:gd name="connsiteY1" fmla="*/ 2296204 h 2391454"/>
                <a:gd name="connsiteX2" fmla="*/ 1933575 w 2800350"/>
                <a:gd name="connsiteY2" fmla="*/ 2296204 h 2391454"/>
                <a:gd name="connsiteX3" fmla="*/ 2019300 w 2800350"/>
                <a:gd name="connsiteY3" fmla="*/ 2258104 h 2391454"/>
                <a:gd name="connsiteX4" fmla="*/ 2047875 w 2800350"/>
                <a:gd name="connsiteY4" fmla="*/ 2248579 h 2391454"/>
                <a:gd name="connsiteX5" fmla="*/ 2105025 w 2800350"/>
                <a:gd name="connsiteY5" fmla="*/ 2220004 h 2391454"/>
                <a:gd name="connsiteX6" fmla="*/ 2162175 w 2800350"/>
                <a:gd name="connsiteY6" fmla="*/ 2153329 h 2391454"/>
                <a:gd name="connsiteX7" fmla="*/ 2200275 w 2800350"/>
                <a:gd name="connsiteY7" fmla="*/ 2096179 h 2391454"/>
                <a:gd name="connsiteX8" fmla="*/ 2238375 w 2800350"/>
                <a:gd name="connsiteY8" fmla="*/ 2010454 h 2391454"/>
                <a:gd name="connsiteX9" fmla="*/ 2266950 w 2800350"/>
                <a:gd name="connsiteY9" fmla="*/ 2000929 h 2391454"/>
                <a:gd name="connsiteX10" fmla="*/ 2324100 w 2800350"/>
                <a:gd name="connsiteY10" fmla="*/ 1962829 h 2391454"/>
                <a:gd name="connsiteX11" fmla="*/ 2333625 w 2800350"/>
                <a:gd name="connsiteY11" fmla="*/ 1934254 h 2391454"/>
                <a:gd name="connsiteX12" fmla="*/ 2362200 w 2800350"/>
                <a:gd name="connsiteY12" fmla="*/ 1924729 h 2391454"/>
                <a:gd name="connsiteX13" fmla="*/ 2381250 w 2800350"/>
                <a:gd name="connsiteY13" fmla="*/ 1867579 h 2391454"/>
                <a:gd name="connsiteX14" fmla="*/ 2400300 w 2800350"/>
                <a:gd name="connsiteY14" fmla="*/ 1791379 h 2391454"/>
                <a:gd name="connsiteX15" fmla="*/ 2409825 w 2800350"/>
                <a:gd name="connsiteY15" fmla="*/ 1753279 h 2391454"/>
                <a:gd name="connsiteX16" fmla="*/ 2428875 w 2800350"/>
                <a:gd name="connsiteY16" fmla="*/ 1696129 h 2391454"/>
                <a:gd name="connsiteX17" fmla="*/ 2466975 w 2800350"/>
                <a:gd name="connsiteY17" fmla="*/ 1638979 h 2391454"/>
                <a:gd name="connsiteX18" fmla="*/ 2476500 w 2800350"/>
                <a:gd name="connsiteY18" fmla="*/ 1610404 h 2391454"/>
                <a:gd name="connsiteX19" fmla="*/ 2505075 w 2800350"/>
                <a:gd name="connsiteY19" fmla="*/ 1581829 h 2391454"/>
                <a:gd name="connsiteX20" fmla="*/ 2571750 w 2800350"/>
                <a:gd name="connsiteY20" fmla="*/ 1505629 h 2391454"/>
                <a:gd name="connsiteX21" fmla="*/ 2619375 w 2800350"/>
                <a:gd name="connsiteY21" fmla="*/ 1448479 h 2391454"/>
                <a:gd name="connsiteX22" fmla="*/ 2705100 w 2800350"/>
                <a:gd name="connsiteY22" fmla="*/ 1391329 h 2391454"/>
                <a:gd name="connsiteX23" fmla="*/ 2733675 w 2800350"/>
                <a:gd name="connsiteY23" fmla="*/ 1372279 h 2391454"/>
                <a:gd name="connsiteX24" fmla="*/ 2762250 w 2800350"/>
                <a:gd name="connsiteY24" fmla="*/ 1353229 h 2391454"/>
                <a:gd name="connsiteX25" fmla="*/ 2790825 w 2800350"/>
                <a:gd name="connsiteY25" fmla="*/ 1296079 h 2391454"/>
                <a:gd name="connsiteX26" fmla="*/ 2800350 w 2800350"/>
                <a:gd name="connsiteY26" fmla="*/ 1267504 h 2391454"/>
                <a:gd name="connsiteX27" fmla="*/ 2790825 w 2800350"/>
                <a:gd name="connsiteY27" fmla="*/ 1048429 h 2391454"/>
                <a:gd name="connsiteX28" fmla="*/ 2771775 w 2800350"/>
                <a:gd name="connsiteY28" fmla="*/ 962704 h 2391454"/>
                <a:gd name="connsiteX29" fmla="*/ 2743200 w 2800350"/>
                <a:gd name="connsiteY29" fmla="*/ 876979 h 2391454"/>
                <a:gd name="connsiteX30" fmla="*/ 2724150 w 2800350"/>
                <a:gd name="connsiteY30" fmla="*/ 819829 h 2391454"/>
                <a:gd name="connsiteX31" fmla="*/ 2705100 w 2800350"/>
                <a:gd name="connsiteY31" fmla="*/ 791254 h 2391454"/>
                <a:gd name="connsiteX32" fmla="*/ 2695575 w 2800350"/>
                <a:gd name="connsiteY32" fmla="*/ 762679 h 2391454"/>
                <a:gd name="connsiteX33" fmla="*/ 2676525 w 2800350"/>
                <a:gd name="connsiteY33" fmla="*/ 734104 h 2391454"/>
                <a:gd name="connsiteX34" fmla="*/ 2647950 w 2800350"/>
                <a:gd name="connsiteY34" fmla="*/ 676954 h 2391454"/>
                <a:gd name="connsiteX35" fmla="*/ 2628900 w 2800350"/>
                <a:gd name="connsiteY35" fmla="*/ 610279 h 2391454"/>
                <a:gd name="connsiteX36" fmla="*/ 2609850 w 2800350"/>
                <a:gd name="connsiteY36" fmla="*/ 581704 h 2391454"/>
                <a:gd name="connsiteX37" fmla="*/ 2590800 w 2800350"/>
                <a:gd name="connsiteY37" fmla="*/ 524554 h 2391454"/>
                <a:gd name="connsiteX38" fmla="*/ 2571750 w 2800350"/>
                <a:gd name="connsiteY38" fmla="*/ 486454 h 2391454"/>
                <a:gd name="connsiteX39" fmla="*/ 2543175 w 2800350"/>
                <a:gd name="connsiteY39" fmla="*/ 410254 h 2391454"/>
                <a:gd name="connsiteX40" fmla="*/ 2524125 w 2800350"/>
                <a:gd name="connsiteY40" fmla="*/ 381679 h 2391454"/>
                <a:gd name="connsiteX41" fmla="*/ 2495550 w 2800350"/>
                <a:gd name="connsiteY41" fmla="*/ 372154 h 2391454"/>
                <a:gd name="connsiteX42" fmla="*/ 2486025 w 2800350"/>
                <a:gd name="connsiteY42" fmla="*/ 343579 h 2391454"/>
                <a:gd name="connsiteX43" fmla="*/ 2428875 w 2800350"/>
                <a:gd name="connsiteY43" fmla="*/ 295954 h 2391454"/>
                <a:gd name="connsiteX44" fmla="*/ 2390775 w 2800350"/>
                <a:gd name="connsiteY44" fmla="*/ 248329 h 2391454"/>
                <a:gd name="connsiteX45" fmla="*/ 2371725 w 2800350"/>
                <a:gd name="connsiteY45" fmla="*/ 219754 h 2391454"/>
                <a:gd name="connsiteX46" fmla="*/ 2343150 w 2800350"/>
                <a:gd name="connsiteY46" fmla="*/ 200704 h 2391454"/>
                <a:gd name="connsiteX47" fmla="*/ 2286000 w 2800350"/>
                <a:gd name="connsiteY47" fmla="*/ 153079 h 2391454"/>
                <a:gd name="connsiteX48" fmla="*/ 2257425 w 2800350"/>
                <a:gd name="connsiteY48" fmla="*/ 143554 h 2391454"/>
                <a:gd name="connsiteX49" fmla="*/ 2228850 w 2800350"/>
                <a:gd name="connsiteY49" fmla="*/ 124504 h 2391454"/>
                <a:gd name="connsiteX50" fmla="*/ 2171700 w 2800350"/>
                <a:gd name="connsiteY50" fmla="*/ 105454 h 2391454"/>
                <a:gd name="connsiteX51" fmla="*/ 2114550 w 2800350"/>
                <a:gd name="connsiteY51" fmla="*/ 86404 h 2391454"/>
                <a:gd name="connsiteX52" fmla="*/ 2028825 w 2800350"/>
                <a:gd name="connsiteY52" fmla="*/ 57829 h 2391454"/>
                <a:gd name="connsiteX53" fmla="*/ 1962150 w 2800350"/>
                <a:gd name="connsiteY53" fmla="*/ 38779 h 2391454"/>
                <a:gd name="connsiteX54" fmla="*/ 1876425 w 2800350"/>
                <a:gd name="connsiteY54" fmla="*/ 29254 h 2391454"/>
                <a:gd name="connsiteX55" fmla="*/ 1809750 w 2800350"/>
                <a:gd name="connsiteY55" fmla="*/ 10204 h 2391454"/>
                <a:gd name="connsiteX56" fmla="*/ 1466850 w 2800350"/>
                <a:gd name="connsiteY56" fmla="*/ 10204 h 2391454"/>
                <a:gd name="connsiteX57" fmla="*/ 1381125 w 2800350"/>
                <a:gd name="connsiteY57" fmla="*/ 38779 h 2391454"/>
                <a:gd name="connsiteX58" fmla="*/ 1352550 w 2800350"/>
                <a:gd name="connsiteY58" fmla="*/ 48304 h 2391454"/>
                <a:gd name="connsiteX59" fmla="*/ 1323975 w 2800350"/>
                <a:gd name="connsiteY59" fmla="*/ 67354 h 2391454"/>
                <a:gd name="connsiteX60" fmla="*/ 1257300 w 2800350"/>
                <a:gd name="connsiteY60" fmla="*/ 86404 h 2391454"/>
                <a:gd name="connsiteX61" fmla="*/ 1228725 w 2800350"/>
                <a:gd name="connsiteY61" fmla="*/ 105454 h 2391454"/>
                <a:gd name="connsiteX62" fmla="*/ 1171575 w 2800350"/>
                <a:gd name="connsiteY62" fmla="*/ 124504 h 2391454"/>
                <a:gd name="connsiteX63" fmla="*/ 1143000 w 2800350"/>
                <a:gd name="connsiteY63" fmla="*/ 134029 h 2391454"/>
                <a:gd name="connsiteX64" fmla="*/ 1085850 w 2800350"/>
                <a:gd name="connsiteY64" fmla="*/ 172129 h 2391454"/>
                <a:gd name="connsiteX65" fmla="*/ 1047750 w 2800350"/>
                <a:gd name="connsiteY65" fmla="*/ 181654 h 2391454"/>
                <a:gd name="connsiteX66" fmla="*/ 971550 w 2800350"/>
                <a:gd name="connsiteY66" fmla="*/ 219754 h 2391454"/>
                <a:gd name="connsiteX67" fmla="*/ 942975 w 2800350"/>
                <a:gd name="connsiteY67" fmla="*/ 229279 h 2391454"/>
                <a:gd name="connsiteX68" fmla="*/ 885825 w 2800350"/>
                <a:gd name="connsiteY68" fmla="*/ 267379 h 2391454"/>
                <a:gd name="connsiteX69" fmla="*/ 819150 w 2800350"/>
                <a:gd name="connsiteY69" fmla="*/ 305479 h 2391454"/>
                <a:gd name="connsiteX70" fmla="*/ 781050 w 2800350"/>
                <a:gd name="connsiteY70" fmla="*/ 324529 h 2391454"/>
                <a:gd name="connsiteX71" fmla="*/ 723900 w 2800350"/>
                <a:gd name="connsiteY71" fmla="*/ 381679 h 2391454"/>
                <a:gd name="connsiteX72" fmla="*/ 666750 w 2800350"/>
                <a:gd name="connsiteY72" fmla="*/ 419779 h 2391454"/>
                <a:gd name="connsiteX73" fmla="*/ 638175 w 2800350"/>
                <a:gd name="connsiteY73" fmla="*/ 438829 h 2391454"/>
                <a:gd name="connsiteX74" fmla="*/ 590550 w 2800350"/>
                <a:gd name="connsiteY74" fmla="*/ 486454 h 2391454"/>
                <a:gd name="connsiteX75" fmla="*/ 542925 w 2800350"/>
                <a:gd name="connsiteY75" fmla="*/ 505504 h 2391454"/>
                <a:gd name="connsiteX76" fmla="*/ 476250 w 2800350"/>
                <a:gd name="connsiteY76" fmla="*/ 562654 h 2391454"/>
                <a:gd name="connsiteX77" fmla="*/ 419100 w 2800350"/>
                <a:gd name="connsiteY77" fmla="*/ 629329 h 2391454"/>
                <a:gd name="connsiteX78" fmla="*/ 400050 w 2800350"/>
                <a:gd name="connsiteY78" fmla="*/ 657904 h 2391454"/>
                <a:gd name="connsiteX79" fmla="*/ 371475 w 2800350"/>
                <a:gd name="connsiteY79" fmla="*/ 686479 h 2391454"/>
                <a:gd name="connsiteX80" fmla="*/ 323850 w 2800350"/>
                <a:gd name="connsiteY80" fmla="*/ 762679 h 2391454"/>
                <a:gd name="connsiteX81" fmla="*/ 295275 w 2800350"/>
                <a:gd name="connsiteY81" fmla="*/ 800779 h 2391454"/>
                <a:gd name="connsiteX82" fmla="*/ 276225 w 2800350"/>
                <a:gd name="connsiteY82" fmla="*/ 838879 h 2391454"/>
                <a:gd name="connsiteX83" fmla="*/ 257175 w 2800350"/>
                <a:gd name="connsiteY83" fmla="*/ 896029 h 2391454"/>
                <a:gd name="connsiteX84" fmla="*/ 200025 w 2800350"/>
                <a:gd name="connsiteY84" fmla="*/ 972229 h 2391454"/>
                <a:gd name="connsiteX85" fmla="*/ 161925 w 2800350"/>
                <a:gd name="connsiteY85" fmla="*/ 1038904 h 2391454"/>
                <a:gd name="connsiteX86" fmla="*/ 133350 w 2800350"/>
                <a:gd name="connsiteY86" fmla="*/ 1105579 h 2391454"/>
                <a:gd name="connsiteX87" fmla="*/ 114300 w 2800350"/>
                <a:gd name="connsiteY87" fmla="*/ 1134154 h 2391454"/>
                <a:gd name="connsiteX88" fmla="*/ 85725 w 2800350"/>
                <a:gd name="connsiteY88" fmla="*/ 1229404 h 2391454"/>
                <a:gd name="connsiteX89" fmla="*/ 66675 w 2800350"/>
                <a:gd name="connsiteY89" fmla="*/ 1286554 h 2391454"/>
                <a:gd name="connsiteX90" fmla="*/ 47625 w 2800350"/>
                <a:gd name="connsiteY90" fmla="*/ 1372279 h 2391454"/>
                <a:gd name="connsiteX91" fmla="*/ 38100 w 2800350"/>
                <a:gd name="connsiteY91" fmla="*/ 1400854 h 2391454"/>
                <a:gd name="connsiteX92" fmla="*/ 0 w 2800350"/>
                <a:gd name="connsiteY92" fmla="*/ 1486579 h 2391454"/>
                <a:gd name="connsiteX93" fmla="*/ 9525 w 2800350"/>
                <a:gd name="connsiteY93" fmla="*/ 1648504 h 2391454"/>
                <a:gd name="connsiteX94" fmla="*/ 28575 w 2800350"/>
                <a:gd name="connsiteY94" fmla="*/ 1734229 h 2391454"/>
                <a:gd name="connsiteX95" fmla="*/ 47625 w 2800350"/>
                <a:gd name="connsiteY95" fmla="*/ 1819954 h 2391454"/>
                <a:gd name="connsiteX96" fmla="*/ 66675 w 2800350"/>
                <a:gd name="connsiteY96" fmla="*/ 1848529 h 2391454"/>
                <a:gd name="connsiteX97" fmla="*/ 95250 w 2800350"/>
                <a:gd name="connsiteY97" fmla="*/ 1924729 h 2391454"/>
                <a:gd name="connsiteX98" fmla="*/ 114300 w 2800350"/>
                <a:gd name="connsiteY98" fmla="*/ 1953304 h 2391454"/>
                <a:gd name="connsiteX99" fmla="*/ 161925 w 2800350"/>
                <a:gd name="connsiteY99" fmla="*/ 2077129 h 2391454"/>
                <a:gd name="connsiteX100" fmla="*/ 180975 w 2800350"/>
                <a:gd name="connsiteY100" fmla="*/ 2105704 h 2391454"/>
                <a:gd name="connsiteX101" fmla="*/ 247650 w 2800350"/>
                <a:gd name="connsiteY101" fmla="*/ 2172379 h 2391454"/>
                <a:gd name="connsiteX102" fmla="*/ 342900 w 2800350"/>
                <a:gd name="connsiteY102" fmla="*/ 2296204 h 2391454"/>
                <a:gd name="connsiteX103" fmla="*/ 400050 w 2800350"/>
                <a:gd name="connsiteY103" fmla="*/ 2353354 h 2391454"/>
                <a:gd name="connsiteX104" fmla="*/ 428625 w 2800350"/>
                <a:gd name="connsiteY104" fmla="*/ 2362879 h 2391454"/>
                <a:gd name="connsiteX105" fmla="*/ 457200 w 2800350"/>
                <a:gd name="connsiteY105" fmla="*/ 2381929 h 2391454"/>
                <a:gd name="connsiteX106" fmla="*/ 542925 w 2800350"/>
                <a:gd name="connsiteY106" fmla="*/ 2391454 h 2391454"/>
                <a:gd name="connsiteX107" fmla="*/ 628650 w 2800350"/>
                <a:gd name="connsiteY107" fmla="*/ 2381929 h 2391454"/>
                <a:gd name="connsiteX108" fmla="*/ 685800 w 2800350"/>
                <a:gd name="connsiteY108" fmla="*/ 2362879 h 2391454"/>
                <a:gd name="connsiteX109" fmla="*/ 714375 w 2800350"/>
                <a:gd name="connsiteY109" fmla="*/ 2353354 h 2391454"/>
                <a:gd name="connsiteX110" fmla="*/ 762000 w 2800350"/>
                <a:gd name="connsiteY110" fmla="*/ 2343829 h 2391454"/>
                <a:gd name="connsiteX111" fmla="*/ 857250 w 2800350"/>
                <a:gd name="connsiteY111" fmla="*/ 2277154 h 2391454"/>
                <a:gd name="connsiteX112" fmla="*/ 885825 w 2800350"/>
                <a:gd name="connsiteY112" fmla="*/ 2258104 h 2391454"/>
                <a:gd name="connsiteX113" fmla="*/ 914400 w 2800350"/>
                <a:gd name="connsiteY113" fmla="*/ 2248579 h 2391454"/>
                <a:gd name="connsiteX114" fmla="*/ 942975 w 2800350"/>
                <a:gd name="connsiteY114" fmla="*/ 2229529 h 2391454"/>
                <a:gd name="connsiteX115" fmla="*/ 1038225 w 2800350"/>
                <a:gd name="connsiteY115" fmla="*/ 2210479 h 2391454"/>
                <a:gd name="connsiteX116" fmla="*/ 1076325 w 2800350"/>
                <a:gd name="connsiteY116" fmla="*/ 2200954 h 2391454"/>
                <a:gd name="connsiteX117" fmla="*/ 1190625 w 2800350"/>
                <a:gd name="connsiteY117" fmla="*/ 2210479 h 2391454"/>
                <a:gd name="connsiteX118" fmla="*/ 1247775 w 2800350"/>
                <a:gd name="connsiteY118" fmla="*/ 2229529 h 2391454"/>
                <a:gd name="connsiteX119" fmla="*/ 1390650 w 2800350"/>
                <a:gd name="connsiteY119" fmla="*/ 2277154 h 2391454"/>
                <a:gd name="connsiteX120" fmla="*/ 1419225 w 2800350"/>
                <a:gd name="connsiteY120" fmla="*/ 2286679 h 2391454"/>
                <a:gd name="connsiteX121" fmla="*/ 1447800 w 2800350"/>
                <a:gd name="connsiteY121" fmla="*/ 2296204 h 2391454"/>
                <a:gd name="connsiteX122" fmla="*/ 1485900 w 2800350"/>
                <a:gd name="connsiteY122" fmla="*/ 2305729 h 2391454"/>
                <a:gd name="connsiteX123" fmla="*/ 1533525 w 2800350"/>
                <a:gd name="connsiteY123" fmla="*/ 2315254 h 2391454"/>
                <a:gd name="connsiteX124" fmla="*/ 1562100 w 2800350"/>
                <a:gd name="connsiteY124" fmla="*/ 2324779 h 2391454"/>
                <a:gd name="connsiteX125" fmla="*/ 1638300 w 2800350"/>
                <a:gd name="connsiteY125" fmla="*/ 2315254 h 2391454"/>
                <a:gd name="connsiteX126" fmla="*/ 1724025 w 2800350"/>
                <a:gd name="connsiteY126" fmla="*/ 2296204 h 239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2800350" h="2391454">
                  <a:moveTo>
                    <a:pt x="1724025" y="2296204"/>
                  </a:moveTo>
                  <a:lnTo>
                    <a:pt x="1724025" y="2296204"/>
                  </a:lnTo>
                  <a:cubicBezTo>
                    <a:pt x="1819015" y="2306758"/>
                    <a:pt x="1826984" y="2313034"/>
                    <a:pt x="1933575" y="2296204"/>
                  </a:cubicBezTo>
                  <a:cubicBezTo>
                    <a:pt x="2005406" y="2284862"/>
                    <a:pt x="1971839" y="2281834"/>
                    <a:pt x="2019300" y="2258104"/>
                  </a:cubicBezTo>
                  <a:cubicBezTo>
                    <a:pt x="2028280" y="2253614"/>
                    <a:pt x="2038895" y="2253069"/>
                    <a:pt x="2047875" y="2248579"/>
                  </a:cubicBezTo>
                  <a:cubicBezTo>
                    <a:pt x="2121733" y="2211650"/>
                    <a:pt x="2033201" y="2243945"/>
                    <a:pt x="2105025" y="2220004"/>
                  </a:cubicBezTo>
                  <a:cubicBezTo>
                    <a:pt x="2137913" y="2187116"/>
                    <a:pt x="2133664" y="2194059"/>
                    <a:pt x="2162175" y="2153329"/>
                  </a:cubicBezTo>
                  <a:cubicBezTo>
                    <a:pt x="2175305" y="2134572"/>
                    <a:pt x="2193035" y="2117899"/>
                    <a:pt x="2200275" y="2096179"/>
                  </a:cubicBezTo>
                  <a:cubicBezTo>
                    <a:pt x="2206096" y="2078716"/>
                    <a:pt x="2217792" y="2026921"/>
                    <a:pt x="2238375" y="2010454"/>
                  </a:cubicBezTo>
                  <a:cubicBezTo>
                    <a:pt x="2246215" y="2004182"/>
                    <a:pt x="2258173" y="2005805"/>
                    <a:pt x="2266950" y="2000929"/>
                  </a:cubicBezTo>
                  <a:cubicBezTo>
                    <a:pt x="2286964" y="1989810"/>
                    <a:pt x="2324100" y="1962829"/>
                    <a:pt x="2324100" y="1962829"/>
                  </a:cubicBezTo>
                  <a:cubicBezTo>
                    <a:pt x="2327275" y="1953304"/>
                    <a:pt x="2326525" y="1941354"/>
                    <a:pt x="2333625" y="1934254"/>
                  </a:cubicBezTo>
                  <a:cubicBezTo>
                    <a:pt x="2340725" y="1927154"/>
                    <a:pt x="2356364" y="1932899"/>
                    <a:pt x="2362200" y="1924729"/>
                  </a:cubicBezTo>
                  <a:cubicBezTo>
                    <a:pt x="2373872" y="1908389"/>
                    <a:pt x="2377312" y="1887270"/>
                    <a:pt x="2381250" y="1867579"/>
                  </a:cubicBezTo>
                  <a:cubicBezTo>
                    <a:pt x="2400615" y="1770753"/>
                    <a:pt x="2380774" y="1859720"/>
                    <a:pt x="2400300" y="1791379"/>
                  </a:cubicBezTo>
                  <a:cubicBezTo>
                    <a:pt x="2403896" y="1778792"/>
                    <a:pt x="2406063" y="1765818"/>
                    <a:pt x="2409825" y="1753279"/>
                  </a:cubicBezTo>
                  <a:cubicBezTo>
                    <a:pt x="2415595" y="1734045"/>
                    <a:pt x="2417736" y="1712837"/>
                    <a:pt x="2428875" y="1696129"/>
                  </a:cubicBezTo>
                  <a:cubicBezTo>
                    <a:pt x="2441575" y="1677079"/>
                    <a:pt x="2459735" y="1660699"/>
                    <a:pt x="2466975" y="1638979"/>
                  </a:cubicBezTo>
                  <a:cubicBezTo>
                    <a:pt x="2470150" y="1629454"/>
                    <a:pt x="2470931" y="1618758"/>
                    <a:pt x="2476500" y="1610404"/>
                  </a:cubicBezTo>
                  <a:cubicBezTo>
                    <a:pt x="2483972" y="1599196"/>
                    <a:pt x="2496805" y="1592462"/>
                    <a:pt x="2505075" y="1581829"/>
                  </a:cubicBezTo>
                  <a:cubicBezTo>
                    <a:pt x="2564912" y="1504896"/>
                    <a:pt x="2516432" y="1542508"/>
                    <a:pt x="2571750" y="1505629"/>
                  </a:cubicBezTo>
                  <a:cubicBezTo>
                    <a:pt x="2588683" y="1480229"/>
                    <a:pt x="2593988" y="1468224"/>
                    <a:pt x="2619375" y="1448479"/>
                  </a:cubicBezTo>
                  <a:lnTo>
                    <a:pt x="2705100" y="1391329"/>
                  </a:lnTo>
                  <a:lnTo>
                    <a:pt x="2733675" y="1372279"/>
                  </a:lnTo>
                  <a:lnTo>
                    <a:pt x="2762250" y="1353229"/>
                  </a:lnTo>
                  <a:cubicBezTo>
                    <a:pt x="2786191" y="1281405"/>
                    <a:pt x="2753896" y="1369937"/>
                    <a:pt x="2790825" y="1296079"/>
                  </a:cubicBezTo>
                  <a:cubicBezTo>
                    <a:pt x="2795315" y="1287099"/>
                    <a:pt x="2797175" y="1277029"/>
                    <a:pt x="2800350" y="1267504"/>
                  </a:cubicBezTo>
                  <a:cubicBezTo>
                    <a:pt x="2797175" y="1194479"/>
                    <a:pt x="2795854" y="1121350"/>
                    <a:pt x="2790825" y="1048429"/>
                  </a:cubicBezTo>
                  <a:cubicBezTo>
                    <a:pt x="2786918" y="991782"/>
                    <a:pt x="2783628" y="1004191"/>
                    <a:pt x="2771775" y="962704"/>
                  </a:cubicBezTo>
                  <a:cubicBezTo>
                    <a:pt x="2742886" y="861592"/>
                    <a:pt x="2786987" y="997393"/>
                    <a:pt x="2743200" y="876979"/>
                  </a:cubicBezTo>
                  <a:cubicBezTo>
                    <a:pt x="2736338" y="858108"/>
                    <a:pt x="2735289" y="836537"/>
                    <a:pt x="2724150" y="819829"/>
                  </a:cubicBezTo>
                  <a:cubicBezTo>
                    <a:pt x="2717800" y="810304"/>
                    <a:pt x="2710220" y="801493"/>
                    <a:pt x="2705100" y="791254"/>
                  </a:cubicBezTo>
                  <a:cubicBezTo>
                    <a:pt x="2700610" y="782274"/>
                    <a:pt x="2700065" y="771659"/>
                    <a:pt x="2695575" y="762679"/>
                  </a:cubicBezTo>
                  <a:cubicBezTo>
                    <a:pt x="2690455" y="752440"/>
                    <a:pt x="2681645" y="744343"/>
                    <a:pt x="2676525" y="734104"/>
                  </a:cubicBezTo>
                  <a:cubicBezTo>
                    <a:pt x="2637090" y="655234"/>
                    <a:pt x="2702545" y="758846"/>
                    <a:pt x="2647950" y="676954"/>
                  </a:cubicBezTo>
                  <a:cubicBezTo>
                    <a:pt x="2644898" y="664747"/>
                    <a:pt x="2635732" y="623944"/>
                    <a:pt x="2628900" y="610279"/>
                  </a:cubicBezTo>
                  <a:cubicBezTo>
                    <a:pt x="2623780" y="600040"/>
                    <a:pt x="2614499" y="592165"/>
                    <a:pt x="2609850" y="581704"/>
                  </a:cubicBezTo>
                  <a:cubicBezTo>
                    <a:pt x="2601695" y="563354"/>
                    <a:pt x="2599780" y="542515"/>
                    <a:pt x="2590800" y="524554"/>
                  </a:cubicBezTo>
                  <a:cubicBezTo>
                    <a:pt x="2584450" y="511854"/>
                    <a:pt x="2576736" y="499749"/>
                    <a:pt x="2571750" y="486454"/>
                  </a:cubicBezTo>
                  <a:cubicBezTo>
                    <a:pt x="2546180" y="418266"/>
                    <a:pt x="2581748" y="477756"/>
                    <a:pt x="2543175" y="410254"/>
                  </a:cubicBezTo>
                  <a:cubicBezTo>
                    <a:pt x="2537495" y="400315"/>
                    <a:pt x="2533064" y="388830"/>
                    <a:pt x="2524125" y="381679"/>
                  </a:cubicBezTo>
                  <a:cubicBezTo>
                    <a:pt x="2516285" y="375407"/>
                    <a:pt x="2505075" y="375329"/>
                    <a:pt x="2495550" y="372154"/>
                  </a:cubicBezTo>
                  <a:cubicBezTo>
                    <a:pt x="2492375" y="362629"/>
                    <a:pt x="2491594" y="351933"/>
                    <a:pt x="2486025" y="343579"/>
                  </a:cubicBezTo>
                  <a:cubicBezTo>
                    <a:pt x="2471357" y="321577"/>
                    <a:pt x="2449960" y="310011"/>
                    <a:pt x="2428875" y="295954"/>
                  </a:cubicBezTo>
                  <a:cubicBezTo>
                    <a:pt x="2410332" y="240324"/>
                    <a:pt x="2433859" y="291413"/>
                    <a:pt x="2390775" y="248329"/>
                  </a:cubicBezTo>
                  <a:cubicBezTo>
                    <a:pt x="2382680" y="240234"/>
                    <a:pt x="2379820" y="227849"/>
                    <a:pt x="2371725" y="219754"/>
                  </a:cubicBezTo>
                  <a:cubicBezTo>
                    <a:pt x="2363630" y="211659"/>
                    <a:pt x="2351944" y="208033"/>
                    <a:pt x="2343150" y="200704"/>
                  </a:cubicBezTo>
                  <a:cubicBezTo>
                    <a:pt x="2311552" y="174372"/>
                    <a:pt x="2321473" y="170816"/>
                    <a:pt x="2286000" y="153079"/>
                  </a:cubicBezTo>
                  <a:cubicBezTo>
                    <a:pt x="2277020" y="148589"/>
                    <a:pt x="2266405" y="148044"/>
                    <a:pt x="2257425" y="143554"/>
                  </a:cubicBezTo>
                  <a:cubicBezTo>
                    <a:pt x="2247186" y="138434"/>
                    <a:pt x="2239311" y="129153"/>
                    <a:pt x="2228850" y="124504"/>
                  </a:cubicBezTo>
                  <a:cubicBezTo>
                    <a:pt x="2210500" y="116349"/>
                    <a:pt x="2190750" y="111804"/>
                    <a:pt x="2171700" y="105454"/>
                  </a:cubicBezTo>
                  <a:lnTo>
                    <a:pt x="2114550" y="86404"/>
                  </a:lnTo>
                  <a:lnTo>
                    <a:pt x="2028825" y="57829"/>
                  </a:lnTo>
                  <a:cubicBezTo>
                    <a:pt x="2007487" y="50716"/>
                    <a:pt x="1984362" y="42196"/>
                    <a:pt x="1962150" y="38779"/>
                  </a:cubicBezTo>
                  <a:cubicBezTo>
                    <a:pt x="1933733" y="34407"/>
                    <a:pt x="1905000" y="32429"/>
                    <a:pt x="1876425" y="29254"/>
                  </a:cubicBezTo>
                  <a:cubicBezTo>
                    <a:pt x="1854200" y="22904"/>
                    <a:pt x="1832723" y="12757"/>
                    <a:pt x="1809750" y="10204"/>
                  </a:cubicBezTo>
                  <a:cubicBezTo>
                    <a:pt x="1653365" y="-7172"/>
                    <a:pt x="1614698" y="964"/>
                    <a:pt x="1466850" y="10204"/>
                  </a:cubicBezTo>
                  <a:lnTo>
                    <a:pt x="1381125" y="38779"/>
                  </a:lnTo>
                  <a:cubicBezTo>
                    <a:pt x="1371600" y="41954"/>
                    <a:pt x="1360904" y="42735"/>
                    <a:pt x="1352550" y="48304"/>
                  </a:cubicBezTo>
                  <a:cubicBezTo>
                    <a:pt x="1343025" y="54654"/>
                    <a:pt x="1334497" y="62845"/>
                    <a:pt x="1323975" y="67354"/>
                  </a:cubicBezTo>
                  <a:cubicBezTo>
                    <a:pt x="1281249" y="85665"/>
                    <a:pt x="1294371" y="67868"/>
                    <a:pt x="1257300" y="86404"/>
                  </a:cubicBezTo>
                  <a:cubicBezTo>
                    <a:pt x="1247061" y="91524"/>
                    <a:pt x="1239186" y="100805"/>
                    <a:pt x="1228725" y="105454"/>
                  </a:cubicBezTo>
                  <a:cubicBezTo>
                    <a:pt x="1210375" y="113609"/>
                    <a:pt x="1190625" y="118154"/>
                    <a:pt x="1171575" y="124504"/>
                  </a:cubicBezTo>
                  <a:cubicBezTo>
                    <a:pt x="1162050" y="127679"/>
                    <a:pt x="1151354" y="128460"/>
                    <a:pt x="1143000" y="134029"/>
                  </a:cubicBezTo>
                  <a:cubicBezTo>
                    <a:pt x="1123950" y="146729"/>
                    <a:pt x="1108062" y="166576"/>
                    <a:pt x="1085850" y="172129"/>
                  </a:cubicBezTo>
                  <a:cubicBezTo>
                    <a:pt x="1073150" y="175304"/>
                    <a:pt x="1059834" y="176619"/>
                    <a:pt x="1047750" y="181654"/>
                  </a:cubicBezTo>
                  <a:cubicBezTo>
                    <a:pt x="1021536" y="192576"/>
                    <a:pt x="998491" y="210774"/>
                    <a:pt x="971550" y="219754"/>
                  </a:cubicBezTo>
                  <a:cubicBezTo>
                    <a:pt x="962025" y="222929"/>
                    <a:pt x="951752" y="224403"/>
                    <a:pt x="942975" y="229279"/>
                  </a:cubicBezTo>
                  <a:cubicBezTo>
                    <a:pt x="922961" y="240398"/>
                    <a:pt x="906303" y="257140"/>
                    <a:pt x="885825" y="267379"/>
                  </a:cubicBezTo>
                  <a:cubicBezTo>
                    <a:pt x="770690" y="324946"/>
                    <a:pt x="913392" y="251627"/>
                    <a:pt x="819150" y="305479"/>
                  </a:cubicBezTo>
                  <a:cubicBezTo>
                    <a:pt x="806822" y="312524"/>
                    <a:pt x="792138" y="315659"/>
                    <a:pt x="781050" y="324529"/>
                  </a:cubicBezTo>
                  <a:cubicBezTo>
                    <a:pt x="760013" y="341359"/>
                    <a:pt x="746316" y="366735"/>
                    <a:pt x="723900" y="381679"/>
                  </a:cubicBezTo>
                  <a:lnTo>
                    <a:pt x="666750" y="419779"/>
                  </a:lnTo>
                  <a:cubicBezTo>
                    <a:pt x="657225" y="426129"/>
                    <a:pt x="646270" y="430734"/>
                    <a:pt x="638175" y="438829"/>
                  </a:cubicBezTo>
                  <a:cubicBezTo>
                    <a:pt x="622300" y="454704"/>
                    <a:pt x="608942" y="473579"/>
                    <a:pt x="590550" y="486454"/>
                  </a:cubicBezTo>
                  <a:cubicBezTo>
                    <a:pt x="576543" y="496259"/>
                    <a:pt x="557871" y="497201"/>
                    <a:pt x="542925" y="505504"/>
                  </a:cubicBezTo>
                  <a:cubicBezTo>
                    <a:pt x="520536" y="517942"/>
                    <a:pt x="493575" y="543404"/>
                    <a:pt x="476250" y="562654"/>
                  </a:cubicBezTo>
                  <a:cubicBezTo>
                    <a:pt x="456668" y="584412"/>
                    <a:pt x="437386" y="606471"/>
                    <a:pt x="419100" y="629329"/>
                  </a:cubicBezTo>
                  <a:cubicBezTo>
                    <a:pt x="411949" y="638268"/>
                    <a:pt x="407379" y="649110"/>
                    <a:pt x="400050" y="657904"/>
                  </a:cubicBezTo>
                  <a:cubicBezTo>
                    <a:pt x="391426" y="668252"/>
                    <a:pt x="380099" y="676131"/>
                    <a:pt x="371475" y="686479"/>
                  </a:cubicBezTo>
                  <a:cubicBezTo>
                    <a:pt x="359635" y="700686"/>
                    <a:pt x="330046" y="753385"/>
                    <a:pt x="323850" y="762679"/>
                  </a:cubicBezTo>
                  <a:cubicBezTo>
                    <a:pt x="315044" y="775888"/>
                    <a:pt x="303689" y="787317"/>
                    <a:pt x="295275" y="800779"/>
                  </a:cubicBezTo>
                  <a:cubicBezTo>
                    <a:pt x="287750" y="812820"/>
                    <a:pt x="281498" y="825696"/>
                    <a:pt x="276225" y="838879"/>
                  </a:cubicBezTo>
                  <a:cubicBezTo>
                    <a:pt x="268767" y="857523"/>
                    <a:pt x="269223" y="879965"/>
                    <a:pt x="257175" y="896029"/>
                  </a:cubicBezTo>
                  <a:cubicBezTo>
                    <a:pt x="238125" y="921429"/>
                    <a:pt x="214224" y="943831"/>
                    <a:pt x="200025" y="972229"/>
                  </a:cubicBezTo>
                  <a:cubicBezTo>
                    <a:pt x="142458" y="1087364"/>
                    <a:pt x="215777" y="944662"/>
                    <a:pt x="161925" y="1038904"/>
                  </a:cubicBezTo>
                  <a:cubicBezTo>
                    <a:pt x="82643" y="1177647"/>
                    <a:pt x="186780" y="998718"/>
                    <a:pt x="133350" y="1105579"/>
                  </a:cubicBezTo>
                  <a:cubicBezTo>
                    <a:pt x="128230" y="1115818"/>
                    <a:pt x="120650" y="1124629"/>
                    <a:pt x="114300" y="1134154"/>
                  </a:cubicBezTo>
                  <a:cubicBezTo>
                    <a:pt x="99905" y="1191735"/>
                    <a:pt x="108915" y="1159835"/>
                    <a:pt x="85725" y="1229404"/>
                  </a:cubicBezTo>
                  <a:cubicBezTo>
                    <a:pt x="79375" y="1248454"/>
                    <a:pt x="70613" y="1266863"/>
                    <a:pt x="66675" y="1286554"/>
                  </a:cubicBezTo>
                  <a:cubicBezTo>
                    <a:pt x="60128" y="1319290"/>
                    <a:pt x="56593" y="1340892"/>
                    <a:pt x="47625" y="1372279"/>
                  </a:cubicBezTo>
                  <a:cubicBezTo>
                    <a:pt x="44867" y="1381933"/>
                    <a:pt x="42178" y="1391679"/>
                    <a:pt x="38100" y="1400854"/>
                  </a:cubicBezTo>
                  <a:cubicBezTo>
                    <a:pt x="-5987" y="1500049"/>
                    <a:pt x="21456" y="1422211"/>
                    <a:pt x="0" y="1486579"/>
                  </a:cubicBezTo>
                  <a:cubicBezTo>
                    <a:pt x="3175" y="1540554"/>
                    <a:pt x="4630" y="1594658"/>
                    <a:pt x="9525" y="1648504"/>
                  </a:cubicBezTo>
                  <a:cubicBezTo>
                    <a:pt x="11735" y="1672812"/>
                    <a:pt x="23115" y="1709657"/>
                    <a:pt x="28575" y="1734229"/>
                  </a:cubicBezTo>
                  <a:cubicBezTo>
                    <a:pt x="30661" y="1743618"/>
                    <a:pt x="42264" y="1807446"/>
                    <a:pt x="47625" y="1819954"/>
                  </a:cubicBezTo>
                  <a:cubicBezTo>
                    <a:pt x="52134" y="1830476"/>
                    <a:pt x="60325" y="1839004"/>
                    <a:pt x="66675" y="1848529"/>
                  </a:cubicBezTo>
                  <a:cubicBezTo>
                    <a:pt x="77093" y="1890199"/>
                    <a:pt x="73113" y="1885989"/>
                    <a:pt x="95250" y="1924729"/>
                  </a:cubicBezTo>
                  <a:cubicBezTo>
                    <a:pt x="100930" y="1934668"/>
                    <a:pt x="109897" y="1942737"/>
                    <a:pt x="114300" y="1953304"/>
                  </a:cubicBezTo>
                  <a:cubicBezTo>
                    <a:pt x="151354" y="2042233"/>
                    <a:pt x="127524" y="2016928"/>
                    <a:pt x="161925" y="2077129"/>
                  </a:cubicBezTo>
                  <a:cubicBezTo>
                    <a:pt x="167605" y="2087068"/>
                    <a:pt x="173317" y="2097195"/>
                    <a:pt x="180975" y="2105704"/>
                  </a:cubicBezTo>
                  <a:cubicBezTo>
                    <a:pt x="202001" y="2129066"/>
                    <a:pt x="230215" y="2146227"/>
                    <a:pt x="247650" y="2172379"/>
                  </a:cubicBezTo>
                  <a:cubicBezTo>
                    <a:pt x="290716" y="2236979"/>
                    <a:pt x="285260" y="2233761"/>
                    <a:pt x="342900" y="2296204"/>
                  </a:cubicBezTo>
                  <a:cubicBezTo>
                    <a:pt x="361173" y="2316000"/>
                    <a:pt x="374492" y="2344835"/>
                    <a:pt x="400050" y="2353354"/>
                  </a:cubicBezTo>
                  <a:cubicBezTo>
                    <a:pt x="409575" y="2356529"/>
                    <a:pt x="419645" y="2358389"/>
                    <a:pt x="428625" y="2362879"/>
                  </a:cubicBezTo>
                  <a:cubicBezTo>
                    <a:pt x="438864" y="2367999"/>
                    <a:pt x="446094" y="2379153"/>
                    <a:pt x="457200" y="2381929"/>
                  </a:cubicBezTo>
                  <a:cubicBezTo>
                    <a:pt x="485092" y="2388902"/>
                    <a:pt x="514350" y="2388279"/>
                    <a:pt x="542925" y="2391454"/>
                  </a:cubicBezTo>
                  <a:cubicBezTo>
                    <a:pt x="571500" y="2388279"/>
                    <a:pt x="600457" y="2387568"/>
                    <a:pt x="628650" y="2381929"/>
                  </a:cubicBezTo>
                  <a:cubicBezTo>
                    <a:pt x="648341" y="2377991"/>
                    <a:pt x="666750" y="2369229"/>
                    <a:pt x="685800" y="2362879"/>
                  </a:cubicBezTo>
                  <a:cubicBezTo>
                    <a:pt x="695325" y="2359704"/>
                    <a:pt x="704530" y="2355323"/>
                    <a:pt x="714375" y="2353354"/>
                  </a:cubicBezTo>
                  <a:lnTo>
                    <a:pt x="762000" y="2343829"/>
                  </a:lnTo>
                  <a:cubicBezTo>
                    <a:pt x="818416" y="2301517"/>
                    <a:pt x="786891" y="2324060"/>
                    <a:pt x="857250" y="2277154"/>
                  </a:cubicBezTo>
                  <a:cubicBezTo>
                    <a:pt x="866775" y="2270804"/>
                    <a:pt x="874965" y="2261724"/>
                    <a:pt x="885825" y="2258104"/>
                  </a:cubicBezTo>
                  <a:cubicBezTo>
                    <a:pt x="895350" y="2254929"/>
                    <a:pt x="905420" y="2253069"/>
                    <a:pt x="914400" y="2248579"/>
                  </a:cubicBezTo>
                  <a:cubicBezTo>
                    <a:pt x="924639" y="2243459"/>
                    <a:pt x="932034" y="2232896"/>
                    <a:pt x="942975" y="2229529"/>
                  </a:cubicBezTo>
                  <a:cubicBezTo>
                    <a:pt x="973922" y="2220007"/>
                    <a:pt x="1006565" y="2217263"/>
                    <a:pt x="1038225" y="2210479"/>
                  </a:cubicBezTo>
                  <a:cubicBezTo>
                    <a:pt x="1051025" y="2207736"/>
                    <a:pt x="1063625" y="2204129"/>
                    <a:pt x="1076325" y="2200954"/>
                  </a:cubicBezTo>
                  <a:cubicBezTo>
                    <a:pt x="1114425" y="2204129"/>
                    <a:pt x="1152913" y="2204194"/>
                    <a:pt x="1190625" y="2210479"/>
                  </a:cubicBezTo>
                  <a:cubicBezTo>
                    <a:pt x="1210432" y="2213780"/>
                    <a:pt x="1228725" y="2223179"/>
                    <a:pt x="1247775" y="2229529"/>
                  </a:cubicBezTo>
                  <a:lnTo>
                    <a:pt x="1390650" y="2277154"/>
                  </a:lnTo>
                  <a:lnTo>
                    <a:pt x="1419225" y="2286679"/>
                  </a:lnTo>
                  <a:cubicBezTo>
                    <a:pt x="1428750" y="2289854"/>
                    <a:pt x="1438060" y="2293769"/>
                    <a:pt x="1447800" y="2296204"/>
                  </a:cubicBezTo>
                  <a:cubicBezTo>
                    <a:pt x="1460500" y="2299379"/>
                    <a:pt x="1473121" y="2302889"/>
                    <a:pt x="1485900" y="2305729"/>
                  </a:cubicBezTo>
                  <a:cubicBezTo>
                    <a:pt x="1501704" y="2309241"/>
                    <a:pt x="1517819" y="2311327"/>
                    <a:pt x="1533525" y="2315254"/>
                  </a:cubicBezTo>
                  <a:cubicBezTo>
                    <a:pt x="1543265" y="2317689"/>
                    <a:pt x="1552575" y="2321604"/>
                    <a:pt x="1562100" y="2324779"/>
                  </a:cubicBezTo>
                  <a:lnTo>
                    <a:pt x="1638300" y="2315254"/>
                  </a:lnTo>
                  <a:cubicBezTo>
                    <a:pt x="1719840" y="2304382"/>
                    <a:pt x="1709738" y="2299379"/>
                    <a:pt x="1724025" y="2296204"/>
                  </a:cubicBezTo>
                  <a:close/>
                </a:path>
              </a:pathLst>
            </a:custGeom>
            <a:pattFill prst="lgGrid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56">
              <a:extLst>
                <a:ext uri="{FF2B5EF4-FFF2-40B4-BE49-F238E27FC236}">
                  <a16:creationId xmlns:a16="http://schemas.microsoft.com/office/drawing/2014/main" id="{CB606B10-6871-AE4F-8B31-83D995E03ABE}"/>
                </a:ext>
              </a:extLst>
            </p:cNvPr>
            <p:cNvSpPr/>
            <p:nvPr/>
          </p:nvSpPr>
          <p:spPr>
            <a:xfrm rot="4438341">
              <a:off x="5671465" y="4701857"/>
              <a:ext cx="1042863" cy="316794"/>
            </a:xfrm>
            <a:custGeom>
              <a:avLst/>
              <a:gdLst>
                <a:gd name="connsiteX0" fmla="*/ 1724025 w 2800350"/>
                <a:gd name="connsiteY0" fmla="*/ 2296204 h 2391454"/>
                <a:gd name="connsiteX1" fmla="*/ 1724025 w 2800350"/>
                <a:gd name="connsiteY1" fmla="*/ 2296204 h 2391454"/>
                <a:gd name="connsiteX2" fmla="*/ 1933575 w 2800350"/>
                <a:gd name="connsiteY2" fmla="*/ 2296204 h 2391454"/>
                <a:gd name="connsiteX3" fmla="*/ 2019300 w 2800350"/>
                <a:gd name="connsiteY3" fmla="*/ 2258104 h 2391454"/>
                <a:gd name="connsiteX4" fmla="*/ 2047875 w 2800350"/>
                <a:gd name="connsiteY4" fmla="*/ 2248579 h 2391454"/>
                <a:gd name="connsiteX5" fmla="*/ 2105025 w 2800350"/>
                <a:gd name="connsiteY5" fmla="*/ 2220004 h 2391454"/>
                <a:gd name="connsiteX6" fmla="*/ 2162175 w 2800350"/>
                <a:gd name="connsiteY6" fmla="*/ 2153329 h 2391454"/>
                <a:gd name="connsiteX7" fmla="*/ 2200275 w 2800350"/>
                <a:gd name="connsiteY7" fmla="*/ 2096179 h 2391454"/>
                <a:gd name="connsiteX8" fmla="*/ 2238375 w 2800350"/>
                <a:gd name="connsiteY8" fmla="*/ 2010454 h 2391454"/>
                <a:gd name="connsiteX9" fmla="*/ 2266950 w 2800350"/>
                <a:gd name="connsiteY9" fmla="*/ 2000929 h 2391454"/>
                <a:gd name="connsiteX10" fmla="*/ 2324100 w 2800350"/>
                <a:gd name="connsiteY10" fmla="*/ 1962829 h 2391454"/>
                <a:gd name="connsiteX11" fmla="*/ 2333625 w 2800350"/>
                <a:gd name="connsiteY11" fmla="*/ 1934254 h 2391454"/>
                <a:gd name="connsiteX12" fmla="*/ 2362200 w 2800350"/>
                <a:gd name="connsiteY12" fmla="*/ 1924729 h 2391454"/>
                <a:gd name="connsiteX13" fmla="*/ 2381250 w 2800350"/>
                <a:gd name="connsiteY13" fmla="*/ 1867579 h 2391454"/>
                <a:gd name="connsiteX14" fmla="*/ 2400300 w 2800350"/>
                <a:gd name="connsiteY14" fmla="*/ 1791379 h 2391454"/>
                <a:gd name="connsiteX15" fmla="*/ 2409825 w 2800350"/>
                <a:gd name="connsiteY15" fmla="*/ 1753279 h 2391454"/>
                <a:gd name="connsiteX16" fmla="*/ 2428875 w 2800350"/>
                <a:gd name="connsiteY16" fmla="*/ 1696129 h 2391454"/>
                <a:gd name="connsiteX17" fmla="*/ 2466975 w 2800350"/>
                <a:gd name="connsiteY17" fmla="*/ 1638979 h 2391454"/>
                <a:gd name="connsiteX18" fmla="*/ 2476500 w 2800350"/>
                <a:gd name="connsiteY18" fmla="*/ 1610404 h 2391454"/>
                <a:gd name="connsiteX19" fmla="*/ 2505075 w 2800350"/>
                <a:gd name="connsiteY19" fmla="*/ 1581829 h 2391454"/>
                <a:gd name="connsiteX20" fmla="*/ 2571750 w 2800350"/>
                <a:gd name="connsiteY20" fmla="*/ 1505629 h 2391454"/>
                <a:gd name="connsiteX21" fmla="*/ 2619375 w 2800350"/>
                <a:gd name="connsiteY21" fmla="*/ 1448479 h 2391454"/>
                <a:gd name="connsiteX22" fmla="*/ 2705100 w 2800350"/>
                <a:gd name="connsiteY22" fmla="*/ 1391329 h 2391454"/>
                <a:gd name="connsiteX23" fmla="*/ 2733675 w 2800350"/>
                <a:gd name="connsiteY23" fmla="*/ 1372279 h 2391454"/>
                <a:gd name="connsiteX24" fmla="*/ 2762250 w 2800350"/>
                <a:gd name="connsiteY24" fmla="*/ 1353229 h 2391454"/>
                <a:gd name="connsiteX25" fmla="*/ 2790825 w 2800350"/>
                <a:gd name="connsiteY25" fmla="*/ 1296079 h 2391454"/>
                <a:gd name="connsiteX26" fmla="*/ 2800350 w 2800350"/>
                <a:gd name="connsiteY26" fmla="*/ 1267504 h 2391454"/>
                <a:gd name="connsiteX27" fmla="*/ 2790825 w 2800350"/>
                <a:gd name="connsiteY27" fmla="*/ 1048429 h 2391454"/>
                <a:gd name="connsiteX28" fmla="*/ 2771775 w 2800350"/>
                <a:gd name="connsiteY28" fmla="*/ 962704 h 2391454"/>
                <a:gd name="connsiteX29" fmla="*/ 2743200 w 2800350"/>
                <a:gd name="connsiteY29" fmla="*/ 876979 h 2391454"/>
                <a:gd name="connsiteX30" fmla="*/ 2724150 w 2800350"/>
                <a:gd name="connsiteY30" fmla="*/ 819829 h 2391454"/>
                <a:gd name="connsiteX31" fmla="*/ 2705100 w 2800350"/>
                <a:gd name="connsiteY31" fmla="*/ 791254 h 2391454"/>
                <a:gd name="connsiteX32" fmla="*/ 2695575 w 2800350"/>
                <a:gd name="connsiteY32" fmla="*/ 762679 h 2391454"/>
                <a:gd name="connsiteX33" fmla="*/ 2676525 w 2800350"/>
                <a:gd name="connsiteY33" fmla="*/ 734104 h 2391454"/>
                <a:gd name="connsiteX34" fmla="*/ 2647950 w 2800350"/>
                <a:gd name="connsiteY34" fmla="*/ 676954 h 2391454"/>
                <a:gd name="connsiteX35" fmla="*/ 2628900 w 2800350"/>
                <a:gd name="connsiteY35" fmla="*/ 610279 h 2391454"/>
                <a:gd name="connsiteX36" fmla="*/ 2609850 w 2800350"/>
                <a:gd name="connsiteY36" fmla="*/ 581704 h 2391454"/>
                <a:gd name="connsiteX37" fmla="*/ 2590800 w 2800350"/>
                <a:gd name="connsiteY37" fmla="*/ 524554 h 2391454"/>
                <a:gd name="connsiteX38" fmla="*/ 2571750 w 2800350"/>
                <a:gd name="connsiteY38" fmla="*/ 486454 h 2391454"/>
                <a:gd name="connsiteX39" fmla="*/ 2543175 w 2800350"/>
                <a:gd name="connsiteY39" fmla="*/ 410254 h 2391454"/>
                <a:gd name="connsiteX40" fmla="*/ 2524125 w 2800350"/>
                <a:gd name="connsiteY40" fmla="*/ 381679 h 2391454"/>
                <a:gd name="connsiteX41" fmla="*/ 2495550 w 2800350"/>
                <a:gd name="connsiteY41" fmla="*/ 372154 h 2391454"/>
                <a:gd name="connsiteX42" fmla="*/ 2486025 w 2800350"/>
                <a:gd name="connsiteY42" fmla="*/ 343579 h 2391454"/>
                <a:gd name="connsiteX43" fmla="*/ 2428875 w 2800350"/>
                <a:gd name="connsiteY43" fmla="*/ 295954 h 2391454"/>
                <a:gd name="connsiteX44" fmla="*/ 2390775 w 2800350"/>
                <a:gd name="connsiteY44" fmla="*/ 248329 h 2391454"/>
                <a:gd name="connsiteX45" fmla="*/ 2371725 w 2800350"/>
                <a:gd name="connsiteY45" fmla="*/ 219754 h 2391454"/>
                <a:gd name="connsiteX46" fmla="*/ 2343150 w 2800350"/>
                <a:gd name="connsiteY46" fmla="*/ 200704 h 2391454"/>
                <a:gd name="connsiteX47" fmla="*/ 2286000 w 2800350"/>
                <a:gd name="connsiteY47" fmla="*/ 153079 h 2391454"/>
                <a:gd name="connsiteX48" fmla="*/ 2257425 w 2800350"/>
                <a:gd name="connsiteY48" fmla="*/ 143554 h 2391454"/>
                <a:gd name="connsiteX49" fmla="*/ 2228850 w 2800350"/>
                <a:gd name="connsiteY49" fmla="*/ 124504 h 2391454"/>
                <a:gd name="connsiteX50" fmla="*/ 2171700 w 2800350"/>
                <a:gd name="connsiteY50" fmla="*/ 105454 h 2391454"/>
                <a:gd name="connsiteX51" fmla="*/ 2114550 w 2800350"/>
                <a:gd name="connsiteY51" fmla="*/ 86404 h 2391454"/>
                <a:gd name="connsiteX52" fmla="*/ 2028825 w 2800350"/>
                <a:gd name="connsiteY52" fmla="*/ 57829 h 2391454"/>
                <a:gd name="connsiteX53" fmla="*/ 1962150 w 2800350"/>
                <a:gd name="connsiteY53" fmla="*/ 38779 h 2391454"/>
                <a:gd name="connsiteX54" fmla="*/ 1876425 w 2800350"/>
                <a:gd name="connsiteY54" fmla="*/ 29254 h 2391454"/>
                <a:gd name="connsiteX55" fmla="*/ 1809750 w 2800350"/>
                <a:gd name="connsiteY55" fmla="*/ 10204 h 2391454"/>
                <a:gd name="connsiteX56" fmla="*/ 1466850 w 2800350"/>
                <a:gd name="connsiteY56" fmla="*/ 10204 h 2391454"/>
                <a:gd name="connsiteX57" fmla="*/ 1381125 w 2800350"/>
                <a:gd name="connsiteY57" fmla="*/ 38779 h 2391454"/>
                <a:gd name="connsiteX58" fmla="*/ 1352550 w 2800350"/>
                <a:gd name="connsiteY58" fmla="*/ 48304 h 2391454"/>
                <a:gd name="connsiteX59" fmla="*/ 1323975 w 2800350"/>
                <a:gd name="connsiteY59" fmla="*/ 67354 h 2391454"/>
                <a:gd name="connsiteX60" fmla="*/ 1257300 w 2800350"/>
                <a:gd name="connsiteY60" fmla="*/ 86404 h 2391454"/>
                <a:gd name="connsiteX61" fmla="*/ 1228725 w 2800350"/>
                <a:gd name="connsiteY61" fmla="*/ 105454 h 2391454"/>
                <a:gd name="connsiteX62" fmla="*/ 1171575 w 2800350"/>
                <a:gd name="connsiteY62" fmla="*/ 124504 h 2391454"/>
                <a:gd name="connsiteX63" fmla="*/ 1143000 w 2800350"/>
                <a:gd name="connsiteY63" fmla="*/ 134029 h 2391454"/>
                <a:gd name="connsiteX64" fmla="*/ 1085850 w 2800350"/>
                <a:gd name="connsiteY64" fmla="*/ 172129 h 2391454"/>
                <a:gd name="connsiteX65" fmla="*/ 1047750 w 2800350"/>
                <a:gd name="connsiteY65" fmla="*/ 181654 h 2391454"/>
                <a:gd name="connsiteX66" fmla="*/ 971550 w 2800350"/>
                <a:gd name="connsiteY66" fmla="*/ 219754 h 2391454"/>
                <a:gd name="connsiteX67" fmla="*/ 942975 w 2800350"/>
                <a:gd name="connsiteY67" fmla="*/ 229279 h 2391454"/>
                <a:gd name="connsiteX68" fmla="*/ 885825 w 2800350"/>
                <a:gd name="connsiteY68" fmla="*/ 267379 h 2391454"/>
                <a:gd name="connsiteX69" fmla="*/ 819150 w 2800350"/>
                <a:gd name="connsiteY69" fmla="*/ 305479 h 2391454"/>
                <a:gd name="connsiteX70" fmla="*/ 781050 w 2800350"/>
                <a:gd name="connsiteY70" fmla="*/ 324529 h 2391454"/>
                <a:gd name="connsiteX71" fmla="*/ 723900 w 2800350"/>
                <a:gd name="connsiteY71" fmla="*/ 381679 h 2391454"/>
                <a:gd name="connsiteX72" fmla="*/ 666750 w 2800350"/>
                <a:gd name="connsiteY72" fmla="*/ 419779 h 2391454"/>
                <a:gd name="connsiteX73" fmla="*/ 638175 w 2800350"/>
                <a:gd name="connsiteY73" fmla="*/ 438829 h 2391454"/>
                <a:gd name="connsiteX74" fmla="*/ 590550 w 2800350"/>
                <a:gd name="connsiteY74" fmla="*/ 486454 h 2391454"/>
                <a:gd name="connsiteX75" fmla="*/ 542925 w 2800350"/>
                <a:gd name="connsiteY75" fmla="*/ 505504 h 2391454"/>
                <a:gd name="connsiteX76" fmla="*/ 476250 w 2800350"/>
                <a:gd name="connsiteY76" fmla="*/ 562654 h 2391454"/>
                <a:gd name="connsiteX77" fmla="*/ 419100 w 2800350"/>
                <a:gd name="connsiteY77" fmla="*/ 629329 h 2391454"/>
                <a:gd name="connsiteX78" fmla="*/ 400050 w 2800350"/>
                <a:gd name="connsiteY78" fmla="*/ 657904 h 2391454"/>
                <a:gd name="connsiteX79" fmla="*/ 371475 w 2800350"/>
                <a:gd name="connsiteY79" fmla="*/ 686479 h 2391454"/>
                <a:gd name="connsiteX80" fmla="*/ 323850 w 2800350"/>
                <a:gd name="connsiteY80" fmla="*/ 762679 h 2391454"/>
                <a:gd name="connsiteX81" fmla="*/ 295275 w 2800350"/>
                <a:gd name="connsiteY81" fmla="*/ 800779 h 2391454"/>
                <a:gd name="connsiteX82" fmla="*/ 276225 w 2800350"/>
                <a:gd name="connsiteY82" fmla="*/ 838879 h 2391454"/>
                <a:gd name="connsiteX83" fmla="*/ 257175 w 2800350"/>
                <a:gd name="connsiteY83" fmla="*/ 896029 h 2391454"/>
                <a:gd name="connsiteX84" fmla="*/ 200025 w 2800350"/>
                <a:gd name="connsiteY84" fmla="*/ 972229 h 2391454"/>
                <a:gd name="connsiteX85" fmla="*/ 161925 w 2800350"/>
                <a:gd name="connsiteY85" fmla="*/ 1038904 h 2391454"/>
                <a:gd name="connsiteX86" fmla="*/ 133350 w 2800350"/>
                <a:gd name="connsiteY86" fmla="*/ 1105579 h 2391454"/>
                <a:gd name="connsiteX87" fmla="*/ 114300 w 2800350"/>
                <a:gd name="connsiteY87" fmla="*/ 1134154 h 2391454"/>
                <a:gd name="connsiteX88" fmla="*/ 85725 w 2800350"/>
                <a:gd name="connsiteY88" fmla="*/ 1229404 h 2391454"/>
                <a:gd name="connsiteX89" fmla="*/ 66675 w 2800350"/>
                <a:gd name="connsiteY89" fmla="*/ 1286554 h 2391454"/>
                <a:gd name="connsiteX90" fmla="*/ 47625 w 2800350"/>
                <a:gd name="connsiteY90" fmla="*/ 1372279 h 2391454"/>
                <a:gd name="connsiteX91" fmla="*/ 38100 w 2800350"/>
                <a:gd name="connsiteY91" fmla="*/ 1400854 h 2391454"/>
                <a:gd name="connsiteX92" fmla="*/ 0 w 2800350"/>
                <a:gd name="connsiteY92" fmla="*/ 1486579 h 2391454"/>
                <a:gd name="connsiteX93" fmla="*/ 9525 w 2800350"/>
                <a:gd name="connsiteY93" fmla="*/ 1648504 h 2391454"/>
                <a:gd name="connsiteX94" fmla="*/ 28575 w 2800350"/>
                <a:gd name="connsiteY94" fmla="*/ 1734229 h 2391454"/>
                <a:gd name="connsiteX95" fmla="*/ 47625 w 2800350"/>
                <a:gd name="connsiteY95" fmla="*/ 1819954 h 2391454"/>
                <a:gd name="connsiteX96" fmla="*/ 66675 w 2800350"/>
                <a:gd name="connsiteY96" fmla="*/ 1848529 h 2391454"/>
                <a:gd name="connsiteX97" fmla="*/ 95250 w 2800350"/>
                <a:gd name="connsiteY97" fmla="*/ 1924729 h 2391454"/>
                <a:gd name="connsiteX98" fmla="*/ 114300 w 2800350"/>
                <a:gd name="connsiteY98" fmla="*/ 1953304 h 2391454"/>
                <a:gd name="connsiteX99" fmla="*/ 161925 w 2800350"/>
                <a:gd name="connsiteY99" fmla="*/ 2077129 h 2391454"/>
                <a:gd name="connsiteX100" fmla="*/ 180975 w 2800350"/>
                <a:gd name="connsiteY100" fmla="*/ 2105704 h 2391454"/>
                <a:gd name="connsiteX101" fmla="*/ 247650 w 2800350"/>
                <a:gd name="connsiteY101" fmla="*/ 2172379 h 2391454"/>
                <a:gd name="connsiteX102" fmla="*/ 342900 w 2800350"/>
                <a:gd name="connsiteY102" fmla="*/ 2296204 h 2391454"/>
                <a:gd name="connsiteX103" fmla="*/ 400050 w 2800350"/>
                <a:gd name="connsiteY103" fmla="*/ 2353354 h 2391454"/>
                <a:gd name="connsiteX104" fmla="*/ 428625 w 2800350"/>
                <a:gd name="connsiteY104" fmla="*/ 2362879 h 2391454"/>
                <a:gd name="connsiteX105" fmla="*/ 457200 w 2800350"/>
                <a:gd name="connsiteY105" fmla="*/ 2381929 h 2391454"/>
                <a:gd name="connsiteX106" fmla="*/ 542925 w 2800350"/>
                <a:gd name="connsiteY106" fmla="*/ 2391454 h 2391454"/>
                <a:gd name="connsiteX107" fmla="*/ 628650 w 2800350"/>
                <a:gd name="connsiteY107" fmla="*/ 2381929 h 2391454"/>
                <a:gd name="connsiteX108" fmla="*/ 685800 w 2800350"/>
                <a:gd name="connsiteY108" fmla="*/ 2362879 h 2391454"/>
                <a:gd name="connsiteX109" fmla="*/ 714375 w 2800350"/>
                <a:gd name="connsiteY109" fmla="*/ 2353354 h 2391454"/>
                <a:gd name="connsiteX110" fmla="*/ 762000 w 2800350"/>
                <a:gd name="connsiteY110" fmla="*/ 2343829 h 2391454"/>
                <a:gd name="connsiteX111" fmla="*/ 857250 w 2800350"/>
                <a:gd name="connsiteY111" fmla="*/ 2277154 h 2391454"/>
                <a:gd name="connsiteX112" fmla="*/ 885825 w 2800350"/>
                <a:gd name="connsiteY112" fmla="*/ 2258104 h 2391454"/>
                <a:gd name="connsiteX113" fmla="*/ 914400 w 2800350"/>
                <a:gd name="connsiteY113" fmla="*/ 2248579 h 2391454"/>
                <a:gd name="connsiteX114" fmla="*/ 942975 w 2800350"/>
                <a:gd name="connsiteY114" fmla="*/ 2229529 h 2391454"/>
                <a:gd name="connsiteX115" fmla="*/ 1038225 w 2800350"/>
                <a:gd name="connsiteY115" fmla="*/ 2210479 h 2391454"/>
                <a:gd name="connsiteX116" fmla="*/ 1076325 w 2800350"/>
                <a:gd name="connsiteY116" fmla="*/ 2200954 h 2391454"/>
                <a:gd name="connsiteX117" fmla="*/ 1190625 w 2800350"/>
                <a:gd name="connsiteY117" fmla="*/ 2210479 h 2391454"/>
                <a:gd name="connsiteX118" fmla="*/ 1247775 w 2800350"/>
                <a:gd name="connsiteY118" fmla="*/ 2229529 h 2391454"/>
                <a:gd name="connsiteX119" fmla="*/ 1390650 w 2800350"/>
                <a:gd name="connsiteY119" fmla="*/ 2277154 h 2391454"/>
                <a:gd name="connsiteX120" fmla="*/ 1419225 w 2800350"/>
                <a:gd name="connsiteY120" fmla="*/ 2286679 h 2391454"/>
                <a:gd name="connsiteX121" fmla="*/ 1447800 w 2800350"/>
                <a:gd name="connsiteY121" fmla="*/ 2296204 h 2391454"/>
                <a:gd name="connsiteX122" fmla="*/ 1485900 w 2800350"/>
                <a:gd name="connsiteY122" fmla="*/ 2305729 h 2391454"/>
                <a:gd name="connsiteX123" fmla="*/ 1533525 w 2800350"/>
                <a:gd name="connsiteY123" fmla="*/ 2315254 h 2391454"/>
                <a:gd name="connsiteX124" fmla="*/ 1562100 w 2800350"/>
                <a:gd name="connsiteY124" fmla="*/ 2324779 h 2391454"/>
                <a:gd name="connsiteX125" fmla="*/ 1638300 w 2800350"/>
                <a:gd name="connsiteY125" fmla="*/ 2315254 h 2391454"/>
                <a:gd name="connsiteX126" fmla="*/ 1724025 w 2800350"/>
                <a:gd name="connsiteY126" fmla="*/ 2296204 h 239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2800350" h="2391454">
                  <a:moveTo>
                    <a:pt x="1724025" y="2296204"/>
                  </a:moveTo>
                  <a:lnTo>
                    <a:pt x="1724025" y="2296204"/>
                  </a:lnTo>
                  <a:cubicBezTo>
                    <a:pt x="1819015" y="2306758"/>
                    <a:pt x="1826984" y="2313034"/>
                    <a:pt x="1933575" y="2296204"/>
                  </a:cubicBezTo>
                  <a:cubicBezTo>
                    <a:pt x="2005406" y="2284862"/>
                    <a:pt x="1971839" y="2281834"/>
                    <a:pt x="2019300" y="2258104"/>
                  </a:cubicBezTo>
                  <a:cubicBezTo>
                    <a:pt x="2028280" y="2253614"/>
                    <a:pt x="2038895" y="2253069"/>
                    <a:pt x="2047875" y="2248579"/>
                  </a:cubicBezTo>
                  <a:cubicBezTo>
                    <a:pt x="2121733" y="2211650"/>
                    <a:pt x="2033201" y="2243945"/>
                    <a:pt x="2105025" y="2220004"/>
                  </a:cubicBezTo>
                  <a:cubicBezTo>
                    <a:pt x="2137913" y="2187116"/>
                    <a:pt x="2133664" y="2194059"/>
                    <a:pt x="2162175" y="2153329"/>
                  </a:cubicBezTo>
                  <a:cubicBezTo>
                    <a:pt x="2175305" y="2134572"/>
                    <a:pt x="2193035" y="2117899"/>
                    <a:pt x="2200275" y="2096179"/>
                  </a:cubicBezTo>
                  <a:cubicBezTo>
                    <a:pt x="2206096" y="2078716"/>
                    <a:pt x="2217792" y="2026921"/>
                    <a:pt x="2238375" y="2010454"/>
                  </a:cubicBezTo>
                  <a:cubicBezTo>
                    <a:pt x="2246215" y="2004182"/>
                    <a:pt x="2258173" y="2005805"/>
                    <a:pt x="2266950" y="2000929"/>
                  </a:cubicBezTo>
                  <a:cubicBezTo>
                    <a:pt x="2286964" y="1989810"/>
                    <a:pt x="2324100" y="1962829"/>
                    <a:pt x="2324100" y="1962829"/>
                  </a:cubicBezTo>
                  <a:cubicBezTo>
                    <a:pt x="2327275" y="1953304"/>
                    <a:pt x="2326525" y="1941354"/>
                    <a:pt x="2333625" y="1934254"/>
                  </a:cubicBezTo>
                  <a:cubicBezTo>
                    <a:pt x="2340725" y="1927154"/>
                    <a:pt x="2356364" y="1932899"/>
                    <a:pt x="2362200" y="1924729"/>
                  </a:cubicBezTo>
                  <a:cubicBezTo>
                    <a:pt x="2373872" y="1908389"/>
                    <a:pt x="2377312" y="1887270"/>
                    <a:pt x="2381250" y="1867579"/>
                  </a:cubicBezTo>
                  <a:cubicBezTo>
                    <a:pt x="2400615" y="1770753"/>
                    <a:pt x="2380774" y="1859720"/>
                    <a:pt x="2400300" y="1791379"/>
                  </a:cubicBezTo>
                  <a:cubicBezTo>
                    <a:pt x="2403896" y="1778792"/>
                    <a:pt x="2406063" y="1765818"/>
                    <a:pt x="2409825" y="1753279"/>
                  </a:cubicBezTo>
                  <a:cubicBezTo>
                    <a:pt x="2415595" y="1734045"/>
                    <a:pt x="2417736" y="1712837"/>
                    <a:pt x="2428875" y="1696129"/>
                  </a:cubicBezTo>
                  <a:cubicBezTo>
                    <a:pt x="2441575" y="1677079"/>
                    <a:pt x="2459735" y="1660699"/>
                    <a:pt x="2466975" y="1638979"/>
                  </a:cubicBezTo>
                  <a:cubicBezTo>
                    <a:pt x="2470150" y="1629454"/>
                    <a:pt x="2470931" y="1618758"/>
                    <a:pt x="2476500" y="1610404"/>
                  </a:cubicBezTo>
                  <a:cubicBezTo>
                    <a:pt x="2483972" y="1599196"/>
                    <a:pt x="2496805" y="1592462"/>
                    <a:pt x="2505075" y="1581829"/>
                  </a:cubicBezTo>
                  <a:cubicBezTo>
                    <a:pt x="2564912" y="1504896"/>
                    <a:pt x="2516432" y="1542508"/>
                    <a:pt x="2571750" y="1505629"/>
                  </a:cubicBezTo>
                  <a:cubicBezTo>
                    <a:pt x="2588683" y="1480229"/>
                    <a:pt x="2593988" y="1468224"/>
                    <a:pt x="2619375" y="1448479"/>
                  </a:cubicBezTo>
                  <a:lnTo>
                    <a:pt x="2705100" y="1391329"/>
                  </a:lnTo>
                  <a:lnTo>
                    <a:pt x="2733675" y="1372279"/>
                  </a:lnTo>
                  <a:lnTo>
                    <a:pt x="2762250" y="1353229"/>
                  </a:lnTo>
                  <a:cubicBezTo>
                    <a:pt x="2786191" y="1281405"/>
                    <a:pt x="2753896" y="1369937"/>
                    <a:pt x="2790825" y="1296079"/>
                  </a:cubicBezTo>
                  <a:cubicBezTo>
                    <a:pt x="2795315" y="1287099"/>
                    <a:pt x="2797175" y="1277029"/>
                    <a:pt x="2800350" y="1267504"/>
                  </a:cubicBezTo>
                  <a:cubicBezTo>
                    <a:pt x="2797175" y="1194479"/>
                    <a:pt x="2795854" y="1121350"/>
                    <a:pt x="2790825" y="1048429"/>
                  </a:cubicBezTo>
                  <a:cubicBezTo>
                    <a:pt x="2786918" y="991782"/>
                    <a:pt x="2783628" y="1004191"/>
                    <a:pt x="2771775" y="962704"/>
                  </a:cubicBezTo>
                  <a:cubicBezTo>
                    <a:pt x="2742886" y="861592"/>
                    <a:pt x="2786987" y="997393"/>
                    <a:pt x="2743200" y="876979"/>
                  </a:cubicBezTo>
                  <a:cubicBezTo>
                    <a:pt x="2736338" y="858108"/>
                    <a:pt x="2735289" y="836537"/>
                    <a:pt x="2724150" y="819829"/>
                  </a:cubicBezTo>
                  <a:cubicBezTo>
                    <a:pt x="2717800" y="810304"/>
                    <a:pt x="2710220" y="801493"/>
                    <a:pt x="2705100" y="791254"/>
                  </a:cubicBezTo>
                  <a:cubicBezTo>
                    <a:pt x="2700610" y="782274"/>
                    <a:pt x="2700065" y="771659"/>
                    <a:pt x="2695575" y="762679"/>
                  </a:cubicBezTo>
                  <a:cubicBezTo>
                    <a:pt x="2690455" y="752440"/>
                    <a:pt x="2681645" y="744343"/>
                    <a:pt x="2676525" y="734104"/>
                  </a:cubicBezTo>
                  <a:cubicBezTo>
                    <a:pt x="2637090" y="655234"/>
                    <a:pt x="2702545" y="758846"/>
                    <a:pt x="2647950" y="676954"/>
                  </a:cubicBezTo>
                  <a:cubicBezTo>
                    <a:pt x="2644898" y="664747"/>
                    <a:pt x="2635732" y="623944"/>
                    <a:pt x="2628900" y="610279"/>
                  </a:cubicBezTo>
                  <a:cubicBezTo>
                    <a:pt x="2623780" y="600040"/>
                    <a:pt x="2614499" y="592165"/>
                    <a:pt x="2609850" y="581704"/>
                  </a:cubicBezTo>
                  <a:cubicBezTo>
                    <a:pt x="2601695" y="563354"/>
                    <a:pt x="2599780" y="542515"/>
                    <a:pt x="2590800" y="524554"/>
                  </a:cubicBezTo>
                  <a:cubicBezTo>
                    <a:pt x="2584450" y="511854"/>
                    <a:pt x="2576736" y="499749"/>
                    <a:pt x="2571750" y="486454"/>
                  </a:cubicBezTo>
                  <a:cubicBezTo>
                    <a:pt x="2546180" y="418266"/>
                    <a:pt x="2581748" y="477756"/>
                    <a:pt x="2543175" y="410254"/>
                  </a:cubicBezTo>
                  <a:cubicBezTo>
                    <a:pt x="2537495" y="400315"/>
                    <a:pt x="2533064" y="388830"/>
                    <a:pt x="2524125" y="381679"/>
                  </a:cubicBezTo>
                  <a:cubicBezTo>
                    <a:pt x="2516285" y="375407"/>
                    <a:pt x="2505075" y="375329"/>
                    <a:pt x="2495550" y="372154"/>
                  </a:cubicBezTo>
                  <a:cubicBezTo>
                    <a:pt x="2492375" y="362629"/>
                    <a:pt x="2491594" y="351933"/>
                    <a:pt x="2486025" y="343579"/>
                  </a:cubicBezTo>
                  <a:cubicBezTo>
                    <a:pt x="2471357" y="321577"/>
                    <a:pt x="2449960" y="310011"/>
                    <a:pt x="2428875" y="295954"/>
                  </a:cubicBezTo>
                  <a:cubicBezTo>
                    <a:pt x="2410332" y="240324"/>
                    <a:pt x="2433859" y="291413"/>
                    <a:pt x="2390775" y="248329"/>
                  </a:cubicBezTo>
                  <a:cubicBezTo>
                    <a:pt x="2382680" y="240234"/>
                    <a:pt x="2379820" y="227849"/>
                    <a:pt x="2371725" y="219754"/>
                  </a:cubicBezTo>
                  <a:cubicBezTo>
                    <a:pt x="2363630" y="211659"/>
                    <a:pt x="2351944" y="208033"/>
                    <a:pt x="2343150" y="200704"/>
                  </a:cubicBezTo>
                  <a:cubicBezTo>
                    <a:pt x="2311552" y="174372"/>
                    <a:pt x="2321473" y="170816"/>
                    <a:pt x="2286000" y="153079"/>
                  </a:cubicBezTo>
                  <a:cubicBezTo>
                    <a:pt x="2277020" y="148589"/>
                    <a:pt x="2266405" y="148044"/>
                    <a:pt x="2257425" y="143554"/>
                  </a:cubicBezTo>
                  <a:cubicBezTo>
                    <a:pt x="2247186" y="138434"/>
                    <a:pt x="2239311" y="129153"/>
                    <a:pt x="2228850" y="124504"/>
                  </a:cubicBezTo>
                  <a:cubicBezTo>
                    <a:pt x="2210500" y="116349"/>
                    <a:pt x="2190750" y="111804"/>
                    <a:pt x="2171700" y="105454"/>
                  </a:cubicBezTo>
                  <a:lnTo>
                    <a:pt x="2114550" y="86404"/>
                  </a:lnTo>
                  <a:lnTo>
                    <a:pt x="2028825" y="57829"/>
                  </a:lnTo>
                  <a:cubicBezTo>
                    <a:pt x="2007487" y="50716"/>
                    <a:pt x="1984362" y="42196"/>
                    <a:pt x="1962150" y="38779"/>
                  </a:cubicBezTo>
                  <a:cubicBezTo>
                    <a:pt x="1933733" y="34407"/>
                    <a:pt x="1905000" y="32429"/>
                    <a:pt x="1876425" y="29254"/>
                  </a:cubicBezTo>
                  <a:cubicBezTo>
                    <a:pt x="1854200" y="22904"/>
                    <a:pt x="1832723" y="12757"/>
                    <a:pt x="1809750" y="10204"/>
                  </a:cubicBezTo>
                  <a:cubicBezTo>
                    <a:pt x="1653365" y="-7172"/>
                    <a:pt x="1614698" y="964"/>
                    <a:pt x="1466850" y="10204"/>
                  </a:cubicBezTo>
                  <a:lnTo>
                    <a:pt x="1381125" y="38779"/>
                  </a:lnTo>
                  <a:cubicBezTo>
                    <a:pt x="1371600" y="41954"/>
                    <a:pt x="1360904" y="42735"/>
                    <a:pt x="1352550" y="48304"/>
                  </a:cubicBezTo>
                  <a:cubicBezTo>
                    <a:pt x="1343025" y="54654"/>
                    <a:pt x="1334497" y="62845"/>
                    <a:pt x="1323975" y="67354"/>
                  </a:cubicBezTo>
                  <a:cubicBezTo>
                    <a:pt x="1281249" y="85665"/>
                    <a:pt x="1294371" y="67868"/>
                    <a:pt x="1257300" y="86404"/>
                  </a:cubicBezTo>
                  <a:cubicBezTo>
                    <a:pt x="1247061" y="91524"/>
                    <a:pt x="1239186" y="100805"/>
                    <a:pt x="1228725" y="105454"/>
                  </a:cubicBezTo>
                  <a:cubicBezTo>
                    <a:pt x="1210375" y="113609"/>
                    <a:pt x="1190625" y="118154"/>
                    <a:pt x="1171575" y="124504"/>
                  </a:cubicBezTo>
                  <a:cubicBezTo>
                    <a:pt x="1162050" y="127679"/>
                    <a:pt x="1151354" y="128460"/>
                    <a:pt x="1143000" y="134029"/>
                  </a:cubicBezTo>
                  <a:cubicBezTo>
                    <a:pt x="1123950" y="146729"/>
                    <a:pt x="1108062" y="166576"/>
                    <a:pt x="1085850" y="172129"/>
                  </a:cubicBezTo>
                  <a:cubicBezTo>
                    <a:pt x="1073150" y="175304"/>
                    <a:pt x="1059834" y="176619"/>
                    <a:pt x="1047750" y="181654"/>
                  </a:cubicBezTo>
                  <a:cubicBezTo>
                    <a:pt x="1021536" y="192576"/>
                    <a:pt x="998491" y="210774"/>
                    <a:pt x="971550" y="219754"/>
                  </a:cubicBezTo>
                  <a:cubicBezTo>
                    <a:pt x="962025" y="222929"/>
                    <a:pt x="951752" y="224403"/>
                    <a:pt x="942975" y="229279"/>
                  </a:cubicBezTo>
                  <a:cubicBezTo>
                    <a:pt x="922961" y="240398"/>
                    <a:pt x="906303" y="257140"/>
                    <a:pt x="885825" y="267379"/>
                  </a:cubicBezTo>
                  <a:cubicBezTo>
                    <a:pt x="770690" y="324946"/>
                    <a:pt x="913392" y="251627"/>
                    <a:pt x="819150" y="305479"/>
                  </a:cubicBezTo>
                  <a:cubicBezTo>
                    <a:pt x="806822" y="312524"/>
                    <a:pt x="792138" y="315659"/>
                    <a:pt x="781050" y="324529"/>
                  </a:cubicBezTo>
                  <a:cubicBezTo>
                    <a:pt x="760013" y="341359"/>
                    <a:pt x="746316" y="366735"/>
                    <a:pt x="723900" y="381679"/>
                  </a:cubicBezTo>
                  <a:lnTo>
                    <a:pt x="666750" y="419779"/>
                  </a:lnTo>
                  <a:cubicBezTo>
                    <a:pt x="657225" y="426129"/>
                    <a:pt x="646270" y="430734"/>
                    <a:pt x="638175" y="438829"/>
                  </a:cubicBezTo>
                  <a:cubicBezTo>
                    <a:pt x="622300" y="454704"/>
                    <a:pt x="608942" y="473579"/>
                    <a:pt x="590550" y="486454"/>
                  </a:cubicBezTo>
                  <a:cubicBezTo>
                    <a:pt x="576543" y="496259"/>
                    <a:pt x="557871" y="497201"/>
                    <a:pt x="542925" y="505504"/>
                  </a:cubicBezTo>
                  <a:cubicBezTo>
                    <a:pt x="520536" y="517942"/>
                    <a:pt x="493575" y="543404"/>
                    <a:pt x="476250" y="562654"/>
                  </a:cubicBezTo>
                  <a:cubicBezTo>
                    <a:pt x="456668" y="584412"/>
                    <a:pt x="437386" y="606471"/>
                    <a:pt x="419100" y="629329"/>
                  </a:cubicBezTo>
                  <a:cubicBezTo>
                    <a:pt x="411949" y="638268"/>
                    <a:pt x="407379" y="649110"/>
                    <a:pt x="400050" y="657904"/>
                  </a:cubicBezTo>
                  <a:cubicBezTo>
                    <a:pt x="391426" y="668252"/>
                    <a:pt x="380099" y="676131"/>
                    <a:pt x="371475" y="686479"/>
                  </a:cubicBezTo>
                  <a:cubicBezTo>
                    <a:pt x="359635" y="700686"/>
                    <a:pt x="330046" y="753385"/>
                    <a:pt x="323850" y="762679"/>
                  </a:cubicBezTo>
                  <a:cubicBezTo>
                    <a:pt x="315044" y="775888"/>
                    <a:pt x="303689" y="787317"/>
                    <a:pt x="295275" y="800779"/>
                  </a:cubicBezTo>
                  <a:cubicBezTo>
                    <a:pt x="287750" y="812820"/>
                    <a:pt x="281498" y="825696"/>
                    <a:pt x="276225" y="838879"/>
                  </a:cubicBezTo>
                  <a:cubicBezTo>
                    <a:pt x="268767" y="857523"/>
                    <a:pt x="269223" y="879965"/>
                    <a:pt x="257175" y="896029"/>
                  </a:cubicBezTo>
                  <a:cubicBezTo>
                    <a:pt x="238125" y="921429"/>
                    <a:pt x="214224" y="943831"/>
                    <a:pt x="200025" y="972229"/>
                  </a:cubicBezTo>
                  <a:cubicBezTo>
                    <a:pt x="142458" y="1087364"/>
                    <a:pt x="215777" y="944662"/>
                    <a:pt x="161925" y="1038904"/>
                  </a:cubicBezTo>
                  <a:cubicBezTo>
                    <a:pt x="82643" y="1177647"/>
                    <a:pt x="186780" y="998718"/>
                    <a:pt x="133350" y="1105579"/>
                  </a:cubicBezTo>
                  <a:cubicBezTo>
                    <a:pt x="128230" y="1115818"/>
                    <a:pt x="120650" y="1124629"/>
                    <a:pt x="114300" y="1134154"/>
                  </a:cubicBezTo>
                  <a:cubicBezTo>
                    <a:pt x="99905" y="1191735"/>
                    <a:pt x="108915" y="1159835"/>
                    <a:pt x="85725" y="1229404"/>
                  </a:cubicBezTo>
                  <a:cubicBezTo>
                    <a:pt x="79375" y="1248454"/>
                    <a:pt x="70613" y="1266863"/>
                    <a:pt x="66675" y="1286554"/>
                  </a:cubicBezTo>
                  <a:cubicBezTo>
                    <a:pt x="60128" y="1319290"/>
                    <a:pt x="56593" y="1340892"/>
                    <a:pt x="47625" y="1372279"/>
                  </a:cubicBezTo>
                  <a:cubicBezTo>
                    <a:pt x="44867" y="1381933"/>
                    <a:pt x="42178" y="1391679"/>
                    <a:pt x="38100" y="1400854"/>
                  </a:cubicBezTo>
                  <a:cubicBezTo>
                    <a:pt x="-5987" y="1500049"/>
                    <a:pt x="21456" y="1422211"/>
                    <a:pt x="0" y="1486579"/>
                  </a:cubicBezTo>
                  <a:cubicBezTo>
                    <a:pt x="3175" y="1540554"/>
                    <a:pt x="4630" y="1594658"/>
                    <a:pt x="9525" y="1648504"/>
                  </a:cubicBezTo>
                  <a:cubicBezTo>
                    <a:pt x="11735" y="1672812"/>
                    <a:pt x="23115" y="1709657"/>
                    <a:pt x="28575" y="1734229"/>
                  </a:cubicBezTo>
                  <a:cubicBezTo>
                    <a:pt x="30661" y="1743618"/>
                    <a:pt x="42264" y="1807446"/>
                    <a:pt x="47625" y="1819954"/>
                  </a:cubicBezTo>
                  <a:cubicBezTo>
                    <a:pt x="52134" y="1830476"/>
                    <a:pt x="60325" y="1839004"/>
                    <a:pt x="66675" y="1848529"/>
                  </a:cubicBezTo>
                  <a:cubicBezTo>
                    <a:pt x="77093" y="1890199"/>
                    <a:pt x="73113" y="1885989"/>
                    <a:pt x="95250" y="1924729"/>
                  </a:cubicBezTo>
                  <a:cubicBezTo>
                    <a:pt x="100930" y="1934668"/>
                    <a:pt x="109897" y="1942737"/>
                    <a:pt x="114300" y="1953304"/>
                  </a:cubicBezTo>
                  <a:cubicBezTo>
                    <a:pt x="151354" y="2042233"/>
                    <a:pt x="127524" y="2016928"/>
                    <a:pt x="161925" y="2077129"/>
                  </a:cubicBezTo>
                  <a:cubicBezTo>
                    <a:pt x="167605" y="2087068"/>
                    <a:pt x="173317" y="2097195"/>
                    <a:pt x="180975" y="2105704"/>
                  </a:cubicBezTo>
                  <a:cubicBezTo>
                    <a:pt x="202001" y="2129066"/>
                    <a:pt x="230215" y="2146227"/>
                    <a:pt x="247650" y="2172379"/>
                  </a:cubicBezTo>
                  <a:cubicBezTo>
                    <a:pt x="290716" y="2236979"/>
                    <a:pt x="285260" y="2233761"/>
                    <a:pt x="342900" y="2296204"/>
                  </a:cubicBezTo>
                  <a:cubicBezTo>
                    <a:pt x="361173" y="2316000"/>
                    <a:pt x="374492" y="2344835"/>
                    <a:pt x="400050" y="2353354"/>
                  </a:cubicBezTo>
                  <a:cubicBezTo>
                    <a:pt x="409575" y="2356529"/>
                    <a:pt x="419645" y="2358389"/>
                    <a:pt x="428625" y="2362879"/>
                  </a:cubicBezTo>
                  <a:cubicBezTo>
                    <a:pt x="438864" y="2367999"/>
                    <a:pt x="446094" y="2379153"/>
                    <a:pt x="457200" y="2381929"/>
                  </a:cubicBezTo>
                  <a:cubicBezTo>
                    <a:pt x="485092" y="2388902"/>
                    <a:pt x="514350" y="2388279"/>
                    <a:pt x="542925" y="2391454"/>
                  </a:cubicBezTo>
                  <a:cubicBezTo>
                    <a:pt x="571500" y="2388279"/>
                    <a:pt x="600457" y="2387568"/>
                    <a:pt x="628650" y="2381929"/>
                  </a:cubicBezTo>
                  <a:cubicBezTo>
                    <a:pt x="648341" y="2377991"/>
                    <a:pt x="666750" y="2369229"/>
                    <a:pt x="685800" y="2362879"/>
                  </a:cubicBezTo>
                  <a:cubicBezTo>
                    <a:pt x="695325" y="2359704"/>
                    <a:pt x="704530" y="2355323"/>
                    <a:pt x="714375" y="2353354"/>
                  </a:cubicBezTo>
                  <a:lnTo>
                    <a:pt x="762000" y="2343829"/>
                  </a:lnTo>
                  <a:cubicBezTo>
                    <a:pt x="818416" y="2301517"/>
                    <a:pt x="786891" y="2324060"/>
                    <a:pt x="857250" y="2277154"/>
                  </a:cubicBezTo>
                  <a:cubicBezTo>
                    <a:pt x="866775" y="2270804"/>
                    <a:pt x="874965" y="2261724"/>
                    <a:pt x="885825" y="2258104"/>
                  </a:cubicBezTo>
                  <a:cubicBezTo>
                    <a:pt x="895350" y="2254929"/>
                    <a:pt x="905420" y="2253069"/>
                    <a:pt x="914400" y="2248579"/>
                  </a:cubicBezTo>
                  <a:cubicBezTo>
                    <a:pt x="924639" y="2243459"/>
                    <a:pt x="932034" y="2232896"/>
                    <a:pt x="942975" y="2229529"/>
                  </a:cubicBezTo>
                  <a:cubicBezTo>
                    <a:pt x="973922" y="2220007"/>
                    <a:pt x="1006565" y="2217263"/>
                    <a:pt x="1038225" y="2210479"/>
                  </a:cubicBezTo>
                  <a:cubicBezTo>
                    <a:pt x="1051025" y="2207736"/>
                    <a:pt x="1063625" y="2204129"/>
                    <a:pt x="1076325" y="2200954"/>
                  </a:cubicBezTo>
                  <a:cubicBezTo>
                    <a:pt x="1114425" y="2204129"/>
                    <a:pt x="1152913" y="2204194"/>
                    <a:pt x="1190625" y="2210479"/>
                  </a:cubicBezTo>
                  <a:cubicBezTo>
                    <a:pt x="1210432" y="2213780"/>
                    <a:pt x="1228725" y="2223179"/>
                    <a:pt x="1247775" y="2229529"/>
                  </a:cubicBezTo>
                  <a:lnTo>
                    <a:pt x="1390650" y="2277154"/>
                  </a:lnTo>
                  <a:lnTo>
                    <a:pt x="1419225" y="2286679"/>
                  </a:lnTo>
                  <a:cubicBezTo>
                    <a:pt x="1428750" y="2289854"/>
                    <a:pt x="1438060" y="2293769"/>
                    <a:pt x="1447800" y="2296204"/>
                  </a:cubicBezTo>
                  <a:cubicBezTo>
                    <a:pt x="1460500" y="2299379"/>
                    <a:pt x="1473121" y="2302889"/>
                    <a:pt x="1485900" y="2305729"/>
                  </a:cubicBezTo>
                  <a:cubicBezTo>
                    <a:pt x="1501704" y="2309241"/>
                    <a:pt x="1517819" y="2311327"/>
                    <a:pt x="1533525" y="2315254"/>
                  </a:cubicBezTo>
                  <a:cubicBezTo>
                    <a:pt x="1543265" y="2317689"/>
                    <a:pt x="1552575" y="2321604"/>
                    <a:pt x="1562100" y="2324779"/>
                  </a:cubicBezTo>
                  <a:lnTo>
                    <a:pt x="1638300" y="2315254"/>
                  </a:lnTo>
                  <a:cubicBezTo>
                    <a:pt x="1719840" y="2304382"/>
                    <a:pt x="1709738" y="2299379"/>
                    <a:pt x="1724025" y="2296204"/>
                  </a:cubicBezTo>
                  <a:close/>
                </a:path>
              </a:pathLst>
            </a:custGeom>
            <a:pattFill prst="lgGrid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57">
              <a:extLst>
                <a:ext uri="{FF2B5EF4-FFF2-40B4-BE49-F238E27FC236}">
                  <a16:creationId xmlns:a16="http://schemas.microsoft.com/office/drawing/2014/main" id="{49DDAF4F-3E77-BD37-2ECC-C6801ADB3801}"/>
                </a:ext>
              </a:extLst>
            </p:cNvPr>
            <p:cNvSpPr/>
            <p:nvPr/>
          </p:nvSpPr>
          <p:spPr>
            <a:xfrm rot="2105232">
              <a:off x="5315181" y="2340099"/>
              <a:ext cx="1715118" cy="548670"/>
            </a:xfrm>
            <a:custGeom>
              <a:avLst/>
              <a:gdLst>
                <a:gd name="connsiteX0" fmla="*/ 1724025 w 2800350"/>
                <a:gd name="connsiteY0" fmla="*/ 2296204 h 2391454"/>
                <a:gd name="connsiteX1" fmla="*/ 1724025 w 2800350"/>
                <a:gd name="connsiteY1" fmla="*/ 2296204 h 2391454"/>
                <a:gd name="connsiteX2" fmla="*/ 1933575 w 2800350"/>
                <a:gd name="connsiteY2" fmla="*/ 2296204 h 2391454"/>
                <a:gd name="connsiteX3" fmla="*/ 2019300 w 2800350"/>
                <a:gd name="connsiteY3" fmla="*/ 2258104 h 2391454"/>
                <a:gd name="connsiteX4" fmla="*/ 2047875 w 2800350"/>
                <a:gd name="connsiteY4" fmla="*/ 2248579 h 2391454"/>
                <a:gd name="connsiteX5" fmla="*/ 2105025 w 2800350"/>
                <a:gd name="connsiteY5" fmla="*/ 2220004 h 2391454"/>
                <a:gd name="connsiteX6" fmla="*/ 2162175 w 2800350"/>
                <a:gd name="connsiteY6" fmla="*/ 2153329 h 2391454"/>
                <a:gd name="connsiteX7" fmla="*/ 2200275 w 2800350"/>
                <a:gd name="connsiteY7" fmla="*/ 2096179 h 2391454"/>
                <a:gd name="connsiteX8" fmla="*/ 2238375 w 2800350"/>
                <a:gd name="connsiteY8" fmla="*/ 2010454 h 2391454"/>
                <a:gd name="connsiteX9" fmla="*/ 2266950 w 2800350"/>
                <a:gd name="connsiteY9" fmla="*/ 2000929 h 2391454"/>
                <a:gd name="connsiteX10" fmla="*/ 2324100 w 2800350"/>
                <a:gd name="connsiteY10" fmla="*/ 1962829 h 2391454"/>
                <a:gd name="connsiteX11" fmla="*/ 2333625 w 2800350"/>
                <a:gd name="connsiteY11" fmla="*/ 1934254 h 2391454"/>
                <a:gd name="connsiteX12" fmla="*/ 2362200 w 2800350"/>
                <a:gd name="connsiteY12" fmla="*/ 1924729 h 2391454"/>
                <a:gd name="connsiteX13" fmla="*/ 2381250 w 2800350"/>
                <a:gd name="connsiteY13" fmla="*/ 1867579 h 2391454"/>
                <a:gd name="connsiteX14" fmla="*/ 2400300 w 2800350"/>
                <a:gd name="connsiteY14" fmla="*/ 1791379 h 2391454"/>
                <a:gd name="connsiteX15" fmla="*/ 2409825 w 2800350"/>
                <a:gd name="connsiteY15" fmla="*/ 1753279 h 2391454"/>
                <a:gd name="connsiteX16" fmla="*/ 2428875 w 2800350"/>
                <a:gd name="connsiteY16" fmla="*/ 1696129 h 2391454"/>
                <a:gd name="connsiteX17" fmla="*/ 2466975 w 2800350"/>
                <a:gd name="connsiteY17" fmla="*/ 1638979 h 2391454"/>
                <a:gd name="connsiteX18" fmla="*/ 2476500 w 2800350"/>
                <a:gd name="connsiteY18" fmla="*/ 1610404 h 2391454"/>
                <a:gd name="connsiteX19" fmla="*/ 2505075 w 2800350"/>
                <a:gd name="connsiteY19" fmla="*/ 1581829 h 2391454"/>
                <a:gd name="connsiteX20" fmla="*/ 2571750 w 2800350"/>
                <a:gd name="connsiteY20" fmla="*/ 1505629 h 2391454"/>
                <a:gd name="connsiteX21" fmla="*/ 2619375 w 2800350"/>
                <a:gd name="connsiteY21" fmla="*/ 1448479 h 2391454"/>
                <a:gd name="connsiteX22" fmla="*/ 2705100 w 2800350"/>
                <a:gd name="connsiteY22" fmla="*/ 1391329 h 2391454"/>
                <a:gd name="connsiteX23" fmla="*/ 2733675 w 2800350"/>
                <a:gd name="connsiteY23" fmla="*/ 1372279 h 2391454"/>
                <a:gd name="connsiteX24" fmla="*/ 2762250 w 2800350"/>
                <a:gd name="connsiteY24" fmla="*/ 1353229 h 2391454"/>
                <a:gd name="connsiteX25" fmla="*/ 2790825 w 2800350"/>
                <a:gd name="connsiteY25" fmla="*/ 1296079 h 2391454"/>
                <a:gd name="connsiteX26" fmla="*/ 2800350 w 2800350"/>
                <a:gd name="connsiteY26" fmla="*/ 1267504 h 2391454"/>
                <a:gd name="connsiteX27" fmla="*/ 2790825 w 2800350"/>
                <a:gd name="connsiteY27" fmla="*/ 1048429 h 2391454"/>
                <a:gd name="connsiteX28" fmla="*/ 2771775 w 2800350"/>
                <a:gd name="connsiteY28" fmla="*/ 962704 h 2391454"/>
                <a:gd name="connsiteX29" fmla="*/ 2743200 w 2800350"/>
                <a:gd name="connsiteY29" fmla="*/ 876979 h 2391454"/>
                <a:gd name="connsiteX30" fmla="*/ 2724150 w 2800350"/>
                <a:gd name="connsiteY30" fmla="*/ 819829 h 2391454"/>
                <a:gd name="connsiteX31" fmla="*/ 2705100 w 2800350"/>
                <a:gd name="connsiteY31" fmla="*/ 791254 h 2391454"/>
                <a:gd name="connsiteX32" fmla="*/ 2695575 w 2800350"/>
                <a:gd name="connsiteY32" fmla="*/ 762679 h 2391454"/>
                <a:gd name="connsiteX33" fmla="*/ 2676525 w 2800350"/>
                <a:gd name="connsiteY33" fmla="*/ 734104 h 2391454"/>
                <a:gd name="connsiteX34" fmla="*/ 2647950 w 2800350"/>
                <a:gd name="connsiteY34" fmla="*/ 676954 h 2391454"/>
                <a:gd name="connsiteX35" fmla="*/ 2628900 w 2800350"/>
                <a:gd name="connsiteY35" fmla="*/ 610279 h 2391454"/>
                <a:gd name="connsiteX36" fmla="*/ 2609850 w 2800350"/>
                <a:gd name="connsiteY36" fmla="*/ 581704 h 2391454"/>
                <a:gd name="connsiteX37" fmla="*/ 2590800 w 2800350"/>
                <a:gd name="connsiteY37" fmla="*/ 524554 h 2391454"/>
                <a:gd name="connsiteX38" fmla="*/ 2571750 w 2800350"/>
                <a:gd name="connsiteY38" fmla="*/ 486454 h 2391454"/>
                <a:gd name="connsiteX39" fmla="*/ 2543175 w 2800350"/>
                <a:gd name="connsiteY39" fmla="*/ 410254 h 2391454"/>
                <a:gd name="connsiteX40" fmla="*/ 2524125 w 2800350"/>
                <a:gd name="connsiteY40" fmla="*/ 381679 h 2391454"/>
                <a:gd name="connsiteX41" fmla="*/ 2495550 w 2800350"/>
                <a:gd name="connsiteY41" fmla="*/ 372154 h 2391454"/>
                <a:gd name="connsiteX42" fmla="*/ 2486025 w 2800350"/>
                <a:gd name="connsiteY42" fmla="*/ 343579 h 2391454"/>
                <a:gd name="connsiteX43" fmla="*/ 2428875 w 2800350"/>
                <a:gd name="connsiteY43" fmla="*/ 295954 h 2391454"/>
                <a:gd name="connsiteX44" fmla="*/ 2390775 w 2800350"/>
                <a:gd name="connsiteY44" fmla="*/ 248329 h 2391454"/>
                <a:gd name="connsiteX45" fmla="*/ 2371725 w 2800350"/>
                <a:gd name="connsiteY45" fmla="*/ 219754 h 2391454"/>
                <a:gd name="connsiteX46" fmla="*/ 2343150 w 2800350"/>
                <a:gd name="connsiteY46" fmla="*/ 200704 h 2391454"/>
                <a:gd name="connsiteX47" fmla="*/ 2286000 w 2800350"/>
                <a:gd name="connsiteY47" fmla="*/ 153079 h 2391454"/>
                <a:gd name="connsiteX48" fmla="*/ 2257425 w 2800350"/>
                <a:gd name="connsiteY48" fmla="*/ 143554 h 2391454"/>
                <a:gd name="connsiteX49" fmla="*/ 2228850 w 2800350"/>
                <a:gd name="connsiteY49" fmla="*/ 124504 h 2391454"/>
                <a:gd name="connsiteX50" fmla="*/ 2171700 w 2800350"/>
                <a:gd name="connsiteY50" fmla="*/ 105454 h 2391454"/>
                <a:gd name="connsiteX51" fmla="*/ 2114550 w 2800350"/>
                <a:gd name="connsiteY51" fmla="*/ 86404 h 2391454"/>
                <a:gd name="connsiteX52" fmla="*/ 2028825 w 2800350"/>
                <a:gd name="connsiteY52" fmla="*/ 57829 h 2391454"/>
                <a:gd name="connsiteX53" fmla="*/ 1962150 w 2800350"/>
                <a:gd name="connsiteY53" fmla="*/ 38779 h 2391454"/>
                <a:gd name="connsiteX54" fmla="*/ 1876425 w 2800350"/>
                <a:gd name="connsiteY54" fmla="*/ 29254 h 2391454"/>
                <a:gd name="connsiteX55" fmla="*/ 1809750 w 2800350"/>
                <a:gd name="connsiteY55" fmla="*/ 10204 h 2391454"/>
                <a:gd name="connsiteX56" fmla="*/ 1466850 w 2800350"/>
                <a:gd name="connsiteY56" fmla="*/ 10204 h 2391454"/>
                <a:gd name="connsiteX57" fmla="*/ 1381125 w 2800350"/>
                <a:gd name="connsiteY57" fmla="*/ 38779 h 2391454"/>
                <a:gd name="connsiteX58" fmla="*/ 1352550 w 2800350"/>
                <a:gd name="connsiteY58" fmla="*/ 48304 h 2391454"/>
                <a:gd name="connsiteX59" fmla="*/ 1323975 w 2800350"/>
                <a:gd name="connsiteY59" fmla="*/ 67354 h 2391454"/>
                <a:gd name="connsiteX60" fmla="*/ 1257300 w 2800350"/>
                <a:gd name="connsiteY60" fmla="*/ 86404 h 2391454"/>
                <a:gd name="connsiteX61" fmla="*/ 1228725 w 2800350"/>
                <a:gd name="connsiteY61" fmla="*/ 105454 h 2391454"/>
                <a:gd name="connsiteX62" fmla="*/ 1171575 w 2800350"/>
                <a:gd name="connsiteY62" fmla="*/ 124504 h 2391454"/>
                <a:gd name="connsiteX63" fmla="*/ 1143000 w 2800350"/>
                <a:gd name="connsiteY63" fmla="*/ 134029 h 2391454"/>
                <a:gd name="connsiteX64" fmla="*/ 1085850 w 2800350"/>
                <a:gd name="connsiteY64" fmla="*/ 172129 h 2391454"/>
                <a:gd name="connsiteX65" fmla="*/ 1047750 w 2800350"/>
                <a:gd name="connsiteY65" fmla="*/ 181654 h 2391454"/>
                <a:gd name="connsiteX66" fmla="*/ 971550 w 2800350"/>
                <a:gd name="connsiteY66" fmla="*/ 219754 h 2391454"/>
                <a:gd name="connsiteX67" fmla="*/ 942975 w 2800350"/>
                <a:gd name="connsiteY67" fmla="*/ 229279 h 2391454"/>
                <a:gd name="connsiteX68" fmla="*/ 885825 w 2800350"/>
                <a:gd name="connsiteY68" fmla="*/ 267379 h 2391454"/>
                <a:gd name="connsiteX69" fmla="*/ 819150 w 2800350"/>
                <a:gd name="connsiteY69" fmla="*/ 305479 h 2391454"/>
                <a:gd name="connsiteX70" fmla="*/ 781050 w 2800350"/>
                <a:gd name="connsiteY70" fmla="*/ 324529 h 2391454"/>
                <a:gd name="connsiteX71" fmla="*/ 723900 w 2800350"/>
                <a:gd name="connsiteY71" fmla="*/ 381679 h 2391454"/>
                <a:gd name="connsiteX72" fmla="*/ 666750 w 2800350"/>
                <a:gd name="connsiteY72" fmla="*/ 419779 h 2391454"/>
                <a:gd name="connsiteX73" fmla="*/ 638175 w 2800350"/>
                <a:gd name="connsiteY73" fmla="*/ 438829 h 2391454"/>
                <a:gd name="connsiteX74" fmla="*/ 590550 w 2800350"/>
                <a:gd name="connsiteY74" fmla="*/ 486454 h 2391454"/>
                <a:gd name="connsiteX75" fmla="*/ 542925 w 2800350"/>
                <a:gd name="connsiteY75" fmla="*/ 505504 h 2391454"/>
                <a:gd name="connsiteX76" fmla="*/ 476250 w 2800350"/>
                <a:gd name="connsiteY76" fmla="*/ 562654 h 2391454"/>
                <a:gd name="connsiteX77" fmla="*/ 419100 w 2800350"/>
                <a:gd name="connsiteY77" fmla="*/ 629329 h 2391454"/>
                <a:gd name="connsiteX78" fmla="*/ 400050 w 2800350"/>
                <a:gd name="connsiteY78" fmla="*/ 657904 h 2391454"/>
                <a:gd name="connsiteX79" fmla="*/ 371475 w 2800350"/>
                <a:gd name="connsiteY79" fmla="*/ 686479 h 2391454"/>
                <a:gd name="connsiteX80" fmla="*/ 323850 w 2800350"/>
                <a:gd name="connsiteY80" fmla="*/ 762679 h 2391454"/>
                <a:gd name="connsiteX81" fmla="*/ 295275 w 2800350"/>
                <a:gd name="connsiteY81" fmla="*/ 800779 h 2391454"/>
                <a:gd name="connsiteX82" fmla="*/ 276225 w 2800350"/>
                <a:gd name="connsiteY82" fmla="*/ 838879 h 2391454"/>
                <a:gd name="connsiteX83" fmla="*/ 257175 w 2800350"/>
                <a:gd name="connsiteY83" fmla="*/ 896029 h 2391454"/>
                <a:gd name="connsiteX84" fmla="*/ 200025 w 2800350"/>
                <a:gd name="connsiteY84" fmla="*/ 972229 h 2391454"/>
                <a:gd name="connsiteX85" fmla="*/ 161925 w 2800350"/>
                <a:gd name="connsiteY85" fmla="*/ 1038904 h 2391454"/>
                <a:gd name="connsiteX86" fmla="*/ 133350 w 2800350"/>
                <a:gd name="connsiteY86" fmla="*/ 1105579 h 2391454"/>
                <a:gd name="connsiteX87" fmla="*/ 114300 w 2800350"/>
                <a:gd name="connsiteY87" fmla="*/ 1134154 h 2391454"/>
                <a:gd name="connsiteX88" fmla="*/ 85725 w 2800350"/>
                <a:gd name="connsiteY88" fmla="*/ 1229404 h 2391454"/>
                <a:gd name="connsiteX89" fmla="*/ 66675 w 2800350"/>
                <a:gd name="connsiteY89" fmla="*/ 1286554 h 2391454"/>
                <a:gd name="connsiteX90" fmla="*/ 47625 w 2800350"/>
                <a:gd name="connsiteY90" fmla="*/ 1372279 h 2391454"/>
                <a:gd name="connsiteX91" fmla="*/ 38100 w 2800350"/>
                <a:gd name="connsiteY91" fmla="*/ 1400854 h 2391454"/>
                <a:gd name="connsiteX92" fmla="*/ 0 w 2800350"/>
                <a:gd name="connsiteY92" fmla="*/ 1486579 h 2391454"/>
                <a:gd name="connsiteX93" fmla="*/ 9525 w 2800350"/>
                <a:gd name="connsiteY93" fmla="*/ 1648504 h 2391454"/>
                <a:gd name="connsiteX94" fmla="*/ 28575 w 2800350"/>
                <a:gd name="connsiteY94" fmla="*/ 1734229 h 2391454"/>
                <a:gd name="connsiteX95" fmla="*/ 47625 w 2800350"/>
                <a:gd name="connsiteY95" fmla="*/ 1819954 h 2391454"/>
                <a:gd name="connsiteX96" fmla="*/ 66675 w 2800350"/>
                <a:gd name="connsiteY96" fmla="*/ 1848529 h 2391454"/>
                <a:gd name="connsiteX97" fmla="*/ 95250 w 2800350"/>
                <a:gd name="connsiteY97" fmla="*/ 1924729 h 2391454"/>
                <a:gd name="connsiteX98" fmla="*/ 114300 w 2800350"/>
                <a:gd name="connsiteY98" fmla="*/ 1953304 h 2391454"/>
                <a:gd name="connsiteX99" fmla="*/ 161925 w 2800350"/>
                <a:gd name="connsiteY99" fmla="*/ 2077129 h 2391454"/>
                <a:gd name="connsiteX100" fmla="*/ 180975 w 2800350"/>
                <a:gd name="connsiteY100" fmla="*/ 2105704 h 2391454"/>
                <a:gd name="connsiteX101" fmla="*/ 247650 w 2800350"/>
                <a:gd name="connsiteY101" fmla="*/ 2172379 h 2391454"/>
                <a:gd name="connsiteX102" fmla="*/ 342900 w 2800350"/>
                <a:gd name="connsiteY102" fmla="*/ 2296204 h 2391454"/>
                <a:gd name="connsiteX103" fmla="*/ 400050 w 2800350"/>
                <a:gd name="connsiteY103" fmla="*/ 2353354 h 2391454"/>
                <a:gd name="connsiteX104" fmla="*/ 428625 w 2800350"/>
                <a:gd name="connsiteY104" fmla="*/ 2362879 h 2391454"/>
                <a:gd name="connsiteX105" fmla="*/ 457200 w 2800350"/>
                <a:gd name="connsiteY105" fmla="*/ 2381929 h 2391454"/>
                <a:gd name="connsiteX106" fmla="*/ 542925 w 2800350"/>
                <a:gd name="connsiteY106" fmla="*/ 2391454 h 2391454"/>
                <a:gd name="connsiteX107" fmla="*/ 628650 w 2800350"/>
                <a:gd name="connsiteY107" fmla="*/ 2381929 h 2391454"/>
                <a:gd name="connsiteX108" fmla="*/ 685800 w 2800350"/>
                <a:gd name="connsiteY108" fmla="*/ 2362879 h 2391454"/>
                <a:gd name="connsiteX109" fmla="*/ 714375 w 2800350"/>
                <a:gd name="connsiteY109" fmla="*/ 2353354 h 2391454"/>
                <a:gd name="connsiteX110" fmla="*/ 762000 w 2800350"/>
                <a:gd name="connsiteY110" fmla="*/ 2343829 h 2391454"/>
                <a:gd name="connsiteX111" fmla="*/ 857250 w 2800350"/>
                <a:gd name="connsiteY111" fmla="*/ 2277154 h 2391454"/>
                <a:gd name="connsiteX112" fmla="*/ 885825 w 2800350"/>
                <a:gd name="connsiteY112" fmla="*/ 2258104 h 2391454"/>
                <a:gd name="connsiteX113" fmla="*/ 914400 w 2800350"/>
                <a:gd name="connsiteY113" fmla="*/ 2248579 h 2391454"/>
                <a:gd name="connsiteX114" fmla="*/ 942975 w 2800350"/>
                <a:gd name="connsiteY114" fmla="*/ 2229529 h 2391454"/>
                <a:gd name="connsiteX115" fmla="*/ 1038225 w 2800350"/>
                <a:gd name="connsiteY115" fmla="*/ 2210479 h 2391454"/>
                <a:gd name="connsiteX116" fmla="*/ 1076325 w 2800350"/>
                <a:gd name="connsiteY116" fmla="*/ 2200954 h 2391454"/>
                <a:gd name="connsiteX117" fmla="*/ 1190625 w 2800350"/>
                <a:gd name="connsiteY117" fmla="*/ 2210479 h 2391454"/>
                <a:gd name="connsiteX118" fmla="*/ 1247775 w 2800350"/>
                <a:gd name="connsiteY118" fmla="*/ 2229529 h 2391454"/>
                <a:gd name="connsiteX119" fmla="*/ 1390650 w 2800350"/>
                <a:gd name="connsiteY119" fmla="*/ 2277154 h 2391454"/>
                <a:gd name="connsiteX120" fmla="*/ 1419225 w 2800350"/>
                <a:gd name="connsiteY120" fmla="*/ 2286679 h 2391454"/>
                <a:gd name="connsiteX121" fmla="*/ 1447800 w 2800350"/>
                <a:gd name="connsiteY121" fmla="*/ 2296204 h 2391454"/>
                <a:gd name="connsiteX122" fmla="*/ 1485900 w 2800350"/>
                <a:gd name="connsiteY122" fmla="*/ 2305729 h 2391454"/>
                <a:gd name="connsiteX123" fmla="*/ 1533525 w 2800350"/>
                <a:gd name="connsiteY123" fmla="*/ 2315254 h 2391454"/>
                <a:gd name="connsiteX124" fmla="*/ 1562100 w 2800350"/>
                <a:gd name="connsiteY124" fmla="*/ 2324779 h 2391454"/>
                <a:gd name="connsiteX125" fmla="*/ 1638300 w 2800350"/>
                <a:gd name="connsiteY125" fmla="*/ 2315254 h 2391454"/>
                <a:gd name="connsiteX126" fmla="*/ 1724025 w 2800350"/>
                <a:gd name="connsiteY126" fmla="*/ 2296204 h 239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2800350" h="2391454">
                  <a:moveTo>
                    <a:pt x="1724025" y="2296204"/>
                  </a:moveTo>
                  <a:lnTo>
                    <a:pt x="1724025" y="2296204"/>
                  </a:lnTo>
                  <a:cubicBezTo>
                    <a:pt x="1819015" y="2306758"/>
                    <a:pt x="1826984" y="2313034"/>
                    <a:pt x="1933575" y="2296204"/>
                  </a:cubicBezTo>
                  <a:cubicBezTo>
                    <a:pt x="2005406" y="2284862"/>
                    <a:pt x="1971839" y="2281834"/>
                    <a:pt x="2019300" y="2258104"/>
                  </a:cubicBezTo>
                  <a:cubicBezTo>
                    <a:pt x="2028280" y="2253614"/>
                    <a:pt x="2038895" y="2253069"/>
                    <a:pt x="2047875" y="2248579"/>
                  </a:cubicBezTo>
                  <a:cubicBezTo>
                    <a:pt x="2121733" y="2211650"/>
                    <a:pt x="2033201" y="2243945"/>
                    <a:pt x="2105025" y="2220004"/>
                  </a:cubicBezTo>
                  <a:cubicBezTo>
                    <a:pt x="2137913" y="2187116"/>
                    <a:pt x="2133664" y="2194059"/>
                    <a:pt x="2162175" y="2153329"/>
                  </a:cubicBezTo>
                  <a:cubicBezTo>
                    <a:pt x="2175305" y="2134572"/>
                    <a:pt x="2193035" y="2117899"/>
                    <a:pt x="2200275" y="2096179"/>
                  </a:cubicBezTo>
                  <a:cubicBezTo>
                    <a:pt x="2206096" y="2078716"/>
                    <a:pt x="2217792" y="2026921"/>
                    <a:pt x="2238375" y="2010454"/>
                  </a:cubicBezTo>
                  <a:cubicBezTo>
                    <a:pt x="2246215" y="2004182"/>
                    <a:pt x="2258173" y="2005805"/>
                    <a:pt x="2266950" y="2000929"/>
                  </a:cubicBezTo>
                  <a:cubicBezTo>
                    <a:pt x="2286964" y="1989810"/>
                    <a:pt x="2324100" y="1962829"/>
                    <a:pt x="2324100" y="1962829"/>
                  </a:cubicBezTo>
                  <a:cubicBezTo>
                    <a:pt x="2327275" y="1953304"/>
                    <a:pt x="2326525" y="1941354"/>
                    <a:pt x="2333625" y="1934254"/>
                  </a:cubicBezTo>
                  <a:cubicBezTo>
                    <a:pt x="2340725" y="1927154"/>
                    <a:pt x="2356364" y="1932899"/>
                    <a:pt x="2362200" y="1924729"/>
                  </a:cubicBezTo>
                  <a:cubicBezTo>
                    <a:pt x="2373872" y="1908389"/>
                    <a:pt x="2377312" y="1887270"/>
                    <a:pt x="2381250" y="1867579"/>
                  </a:cubicBezTo>
                  <a:cubicBezTo>
                    <a:pt x="2400615" y="1770753"/>
                    <a:pt x="2380774" y="1859720"/>
                    <a:pt x="2400300" y="1791379"/>
                  </a:cubicBezTo>
                  <a:cubicBezTo>
                    <a:pt x="2403896" y="1778792"/>
                    <a:pt x="2406063" y="1765818"/>
                    <a:pt x="2409825" y="1753279"/>
                  </a:cubicBezTo>
                  <a:cubicBezTo>
                    <a:pt x="2415595" y="1734045"/>
                    <a:pt x="2417736" y="1712837"/>
                    <a:pt x="2428875" y="1696129"/>
                  </a:cubicBezTo>
                  <a:cubicBezTo>
                    <a:pt x="2441575" y="1677079"/>
                    <a:pt x="2459735" y="1660699"/>
                    <a:pt x="2466975" y="1638979"/>
                  </a:cubicBezTo>
                  <a:cubicBezTo>
                    <a:pt x="2470150" y="1629454"/>
                    <a:pt x="2470931" y="1618758"/>
                    <a:pt x="2476500" y="1610404"/>
                  </a:cubicBezTo>
                  <a:cubicBezTo>
                    <a:pt x="2483972" y="1599196"/>
                    <a:pt x="2496805" y="1592462"/>
                    <a:pt x="2505075" y="1581829"/>
                  </a:cubicBezTo>
                  <a:cubicBezTo>
                    <a:pt x="2564912" y="1504896"/>
                    <a:pt x="2516432" y="1542508"/>
                    <a:pt x="2571750" y="1505629"/>
                  </a:cubicBezTo>
                  <a:cubicBezTo>
                    <a:pt x="2588683" y="1480229"/>
                    <a:pt x="2593988" y="1468224"/>
                    <a:pt x="2619375" y="1448479"/>
                  </a:cubicBezTo>
                  <a:lnTo>
                    <a:pt x="2705100" y="1391329"/>
                  </a:lnTo>
                  <a:lnTo>
                    <a:pt x="2733675" y="1372279"/>
                  </a:lnTo>
                  <a:lnTo>
                    <a:pt x="2762250" y="1353229"/>
                  </a:lnTo>
                  <a:cubicBezTo>
                    <a:pt x="2786191" y="1281405"/>
                    <a:pt x="2753896" y="1369937"/>
                    <a:pt x="2790825" y="1296079"/>
                  </a:cubicBezTo>
                  <a:cubicBezTo>
                    <a:pt x="2795315" y="1287099"/>
                    <a:pt x="2797175" y="1277029"/>
                    <a:pt x="2800350" y="1267504"/>
                  </a:cubicBezTo>
                  <a:cubicBezTo>
                    <a:pt x="2797175" y="1194479"/>
                    <a:pt x="2795854" y="1121350"/>
                    <a:pt x="2790825" y="1048429"/>
                  </a:cubicBezTo>
                  <a:cubicBezTo>
                    <a:pt x="2786918" y="991782"/>
                    <a:pt x="2783628" y="1004191"/>
                    <a:pt x="2771775" y="962704"/>
                  </a:cubicBezTo>
                  <a:cubicBezTo>
                    <a:pt x="2742886" y="861592"/>
                    <a:pt x="2786987" y="997393"/>
                    <a:pt x="2743200" y="876979"/>
                  </a:cubicBezTo>
                  <a:cubicBezTo>
                    <a:pt x="2736338" y="858108"/>
                    <a:pt x="2735289" y="836537"/>
                    <a:pt x="2724150" y="819829"/>
                  </a:cubicBezTo>
                  <a:cubicBezTo>
                    <a:pt x="2717800" y="810304"/>
                    <a:pt x="2710220" y="801493"/>
                    <a:pt x="2705100" y="791254"/>
                  </a:cubicBezTo>
                  <a:cubicBezTo>
                    <a:pt x="2700610" y="782274"/>
                    <a:pt x="2700065" y="771659"/>
                    <a:pt x="2695575" y="762679"/>
                  </a:cubicBezTo>
                  <a:cubicBezTo>
                    <a:pt x="2690455" y="752440"/>
                    <a:pt x="2681645" y="744343"/>
                    <a:pt x="2676525" y="734104"/>
                  </a:cubicBezTo>
                  <a:cubicBezTo>
                    <a:pt x="2637090" y="655234"/>
                    <a:pt x="2702545" y="758846"/>
                    <a:pt x="2647950" y="676954"/>
                  </a:cubicBezTo>
                  <a:cubicBezTo>
                    <a:pt x="2644898" y="664747"/>
                    <a:pt x="2635732" y="623944"/>
                    <a:pt x="2628900" y="610279"/>
                  </a:cubicBezTo>
                  <a:cubicBezTo>
                    <a:pt x="2623780" y="600040"/>
                    <a:pt x="2614499" y="592165"/>
                    <a:pt x="2609850" y="581704"/>
                  </a:cubicBezTo>
                  <a:cubicBezTo>
                    <a:pt x="2601695" y="563354"/>
                    <a:pt x="2599780" y="542515"/>
                    <a:pt x="2590800" y="524554"/>
                  </a:cubicBezTo>
                  <a:cubicBezTo>
                    <a:pt x="2584450" y="511854"/>
                    <a:pt x="2576736" y="499749"/>
                    <a:pt x="2571750" y="486454"/>
                  </a:cubicBezTo>
                  <a:cubicBezTo>
                    <a:pt x="2546180" y="418266"/>
                    <a:pt x="2581748" y="477756"/>
                    <a:pt x="2543175" y="410254"/>
                  </a:cubicBezTo>
                  <a:cubicBezTo>
                    <a:pt x="2537495" y="400315"/>
                    <a:pt x="2533064" y="388830"/>
                    <a:pt x="2524125" y="381679"/>
                  </a:cubicBezTo>
                  <a:cubicBezTo>
                    <a:pt x="2516285" y="375407"/>
                    <a:pt x="2505075" y="375329"/>
                    <a:pt x="2495550" y="372154"/>
                  </a:cubicBezTo>
                  <a:cubicBezTo>
                    <a:pt x="2492375" y="362629"/>
                    <a:pt x="2491594" y="351933"/>
                    <a:pt x="2486025" y="343579"/>
                  </a:cubicBezTo>
                  <a:cubicBezTo>
                    <a:pt x="2471357" y="321577"/>
                    <a:pt x="2449960" y="310011"/>
                    <a:pt x="2428875" y="295954"/>
                  </a:cubicBezTo>
                  <a:cubicBezTo>
                    <a:pt x="2410332" y="240324"/>
                    <a:pt x="2433859" y="291413"/>
                    <a:pt x="2390775" y="248329"/>
                  </a:cubicBezTo>
                  <a:cubicBezTo>
                    <a:pt x="2382680" y="240234"/>
                    <a:pt x="2379820" y="227849"/>
                    <a:pt x="2371725" y="219754"/>
                  </a:cubicBezTo>
                  <a:cubicBezTo>
                    <a:pt x="2363630" y="211659"/>
                    <a:pt x="2351944" y="208033"/>
                    <a:pt x="2343150" y="200704"/>
                  </a:cubicBezTo>
                  <a:cubicBezTo>
                    <a:pt x="2311552" y="174372"/>
                    <a:pt x="2321473" y="170816"/>
                    <a:pt x="2286000" y="153079"/>
                  </a:cubicBezTo>
                  <a:cubicBezTo>
                    <a:pt x="2277020" y="148589"/>
                    <a:pt x="2266405" y="148044"/>
                    <a:pt x="2257425" y="143554"/>
                  </a:cubicBezTo>
                  <a:cubicBezTo>
                    <a:pt x="2247186" y="138434"/>
                    <a:pt x="2239311" y="129153"/>
                    <a:pt x="2228850" y="124504"/>
                  </a:cubicBezTo>
                  <a:cubicBezTo>
                    <a:pt x="2210500" y="116349"/>
                    <a:pt x="2190750" y="111804"/>
                    <a:pt x="2171700" y="105454"/>
                  </a:cubicBezTo>
                  <a:lnTo>
                    <a:pt x="2114550" y="86404"/>
                  </a:lnTo>
                  <a:lnTo>
                    <a:pt x="2028825" y="57829"/>
                  </a:lnTo>
                  <a:cubicBezTo>
                    <a:pt x="2007487" y="50716"/>
                    <a:pt x="1984362" y="42196"/>
                    <a:pt x="1962150" y="38779"/>
                  </a:cubicBezTo>
                  <a:cubicBezTo>
                    <a:pt x="1933733" y="34407"/>
                    <a:pt x="1905000" y="32429"/>
                    <a:pt x="1876425" y="29254"/>
                  </a:cubicBezTo>
                  <a:cubicBezTo>
                    <a:pt x="1854200" y="22904"/>
                    <a:pt x="1832723" y="12757"/>
                    <a:pt x="1809750" y="10204"/>
                  </a:cubicBezTo>
                  <a:cubicBezTo>
                    <a:pt x="1653365" y="-7172"/>
                    <a:pt x="1614698" y="964"/>
                    <a:pt x="1466850" y="10204"/>
                  </a:cubicBezTo>
                  <a:lnTo>
                    <a:pt x="1381125" y="38779"/>
                  </a:lnTo>
                  <a:cubicBezTo>
                    <a:pt x="1371600" y="41954"/>
                    <a:pt x="1360904" y="42735"/>
                    <a:pt x="1352550" y="48304"/>
                  </a:cubicBezTo>
                  <a:cubicBezTo>
                    <a:pt x="1343025" y="54654"/>
                    <a:pt x="1334497" y="62845"/>
                    <a:pt x="1323975" y="67354"/>
                  </a:cubicBezTo>
                  <a:cubicBezTo>
                    <a:pt x="1281249" y="85665"/>
                    <a:pt x="1294371" y="67868"/>
                    <a:pt x="1257300" y="86404"/>
                  </a:cubicBezTo>
                  <a:cubicBezTo>
                    <a:pt x="1247061" y="91524"/>
                    <a:pt x="1239186" y="100805"/>
                    <a:pt x="1228725" y="105454"/>
                  </a:cubicBezTo>
                  <a:cubicBezTo>
                    <a:pt x="1210375" y="113609"/>
                    <a:pt x="1190625" y="118154"/>
                    <a:pt x="1171575" y="124504"/>
                  </a:cubicBezTo>
                  <a:cubicBezTo>
                    <a:pt x="1162050" y="127679"/>
                    <a:pt x="1151354" y="128460"/>
                    <a:pt x="1143000" y="134029"/>
                  </a:cubicBezTo>
                  <a:cubicBezTo>
                    <a:pt x="1123950" y="146729"/>
                    <a:pt x="1108062" y="166576"/>
                    <a:pt x="1085850" y="172129"/>
                  </a:cubicBezTo>
                  <a:cubicBezTo>
                    <a:pt x="1073150" y="175304"/>
                    <a:pt x="1059834" y="176619"/>
                    <a:pt x="1047750" y="181654"/>
                  </a:cubicBezTo>
                  <a:cubicBezTo>
                    <a:pt x="1021536" y="192576"/>
                    <a:pt x="998491" y="210774"/>
                    <a:pt x="971550" y="219754"/>
                  </a:cubicBezTo>
                  <a:cubicBezTo>
                    <a:pt x="962025" y="222929"/>
                    <a:pt x="951752" y="224403"/>
                    <a:pt x="942975" y="229279"/>
                  </a:cubicBezTo>
                  <a:cubicBezTo>
                    <a:pt x="922961" y="240398"/>
                    <a:pt x="906303" y="257140"/>
                    <a:pt x="885825" y="267379"/>
                  </a:cubicBezTo>
                  <a:cubicBezTo>
                    <a:pt x="770690" y="324946"/>
                    <a:pt x="913392" y="251627"/>
                    <a:pt x="819150" y="305479"/>
                  </a:cubicBezTo>
                  <a:cubicBezTo>
                    <a:pt x="806822" y="312524"/>
                    <a:pt x="792138" y="315659"/>
                    <a:pt x="781050" y="324529"/>
                  </a:cubicBezTo>
                  <a:cubicBezTo>
                    <a:pt x="760013" y="341359"/>
                    <a:pt x="746316" y="366735"/>
                    <a:pt x="723900" y="381679"/>
                  </a:cubicBezTo>
                  <a:lnTo>
                    <a:pt x="666750" y="419779"/>
                  </a:lnTo>
                  <a:cubicBezTo>
                    <a:pt x="657225" y="426129"/>
                    <a:pt x="646270" y="430734"/>
                    <a:pt x="638175" y="438829"/>
                  </a:cubicBezTo>
                  <a:cubicBezTo>
                    <a:pt x="622300" y="454704"/>
                    <a:pt x="608942" y="473579"/>
                    <a:pt x="590550" y="486454"/>
                  </a:cubicBezTo>
                  <a:cubicBezTo>
                    <a:pt x="576543" y="496259"/>
                    <a:pt x="557871" y="497201"/>
                    <a:pt x="542925" y="505504"/>
                  </a:cubicBezTo>
                  <a:cubicBezTo>
                    <a:pt x="520536" y="517942"/>
                    <a:pt x="493575" y="543404"/>
                    <a:pt x="476250" y="562654"/>
                  </a:cubicBezTo>
                  <a:cubicBezTo>
                    <a:pt x="456668" y="584412"/>
                    <a:pt x="437386" y="606471"/>
                    <a:pt x="419100" y="629329"/>
                  </a:cubicBezTo>
                  <a:cubicBezTo>
                    <a:pt x="411949" y="638268"/>
                    <a:pt x="407379" y="649110"/>
                    <a:pt x="400050" y="657904"/>
                  </a:cubicBezTo>
                  <a:cubicBezTo>
                    <a:pt x="391426" y="668252"/>
                    <a:pt x="380099" y="676131"/>
                    <a:pt x="371475" y="686479"/>
                  </a:cubicBezTo>
                  <a:cubicBezTo>
                    <a:pt x="359635" y="700686"/>
                    <a:pt x="330046" y="753385"/>
                    <a:pt x="323850" y="762679"/>
                  </a:cubicBezTo>
                  <a:cubicBezTo>
                    <a:pt x="315044" y="775888"/>
                    <a:pt x="303689" y="787317"/>
                    <a:pt x="295275" y="800779"/>
                  </a:cubicBezTo>
                  <a:cubicBezTo>
                    <a:pt x="287750" y="812820"/>
                    <a:pt x="281498" y="825696"/>
                    <a:pt x="276225" y="838879"/>
                  </a:cubicBezTo>
                  <a:cubicBezTo>
                    <a:pt x="268767" y="857523"/>
                    <a:pt x="269223" y="879965"/>
                    <a:pt x="257175" y="896029"/>
                  </a:cubicBezTo>
                  <a:cubicBezTo>
                    <a:pt x="238125" y="921429"/>
                    <a:pt x="214224" y="943831"/>
                    <a:pt x="200025" y="972229"/>
                  </a:cubicBezTo>
                  <a:cubicBezTo>
                    <a:pt x="142458" y="1087364"/>
                    <a:pt x="215777" y="944662"/>
                    <a:pt x="161925" y="1038904"/>
                  </a:cubicBezTo>
                  <a:cubicBezTo>
                    <a:pt x="82643" y="1177647"/>
                    <a:pt x="186780" y="998718"/>
                    <a:pt x="133350" y="1105579"/>
                  </a:cubicBezTo>
                  <a:cubicBezTo>
                    <a:pt x="128230" y="1115818"/>
                    <a:pt x="120650" y="1124629"/>
                    <a:pt x="114300" y="1134154"/>
                  </a:cubicBezTo>
                  <a:cubicBezTo>
                    <a:pt x="99905" y="1191735"/>
                    <a:pt x="108915" y="1159835"/>
                    <a:pt x="85725" y="1229404"/>
                  </a:cubicBezTo>
                  <a:cubicBezTo>
                    <a:pt x="79375" y="1248454"/>
                    <a:pt x="70613" y="1266863"/>
                    <a:pt x="66675" y="1286554"/>
                  </a:cubicBezTo>
                  <a:cubicBezTo>
                    <a:pt x="60128" y="1319290"/>
                    <a:pt x="56593" y="1340892"/>
                    <a:pt x="47625" y="1372279"/>
                  </a:cubicBezTo>
                  <a:cubicBezTo>
                    <a:pt x="44867" y="1381933"/>
                    <a:pt x="42178" y="1391679"/>
                    <a:pt x="38100" y="1400854"/>
                  </a:cubicBezTo>
                  <a:cubicBezTo>
                    <a:pt x="-5987" y="1500049"/>
                    <a:pt x="21456" y="1422211"/>
                    <a:pt x="0" y="1486579"/>
                  </a:cubicBezTo>
                  <a:cubicBezTo>
                    <a:pt x="3175" y="1540554"/>
                    <a:pt x="4630" y="1594658"/>
                    <a:pt x="9525" y="1648504"/>
                  </a:cubicBezTo>
                  <a:cubicBezTo>
                    <a:pt x="11735" y="1672812"/>
                    <a:pt x="23115" y="1709657"/>
                    <a:pt x="28575" y="1734229"/>
                  </a:cubicBezTo>
                  <a:cubicBezTo>
                    <a:pt x="30661" y="1743618"/>
                    <a:pt x="42264" y="1807446"/>
                    <a:pt x="47625" y="1819954"/>
                  </a:cubicBezTo>
                  <a:cubicBezTo>
                    <a:pt x="52134" y="1830476"/>
                    <a:pt x="60325" y="1839004"/>
                    <a:pt x="66675" y="1848529"/>
                  </a:cubicBezTo>
                  <a:cubicBezTo>
                    <a:pt x="77093" y="1890199"/>
                    <a:pt x="73113" y="1885989"/>
                    <a:pt x="95250" y="1924729"/>
                  </a:cubicBezTo>
                  <a:cubicBezTo>
                    <a:pt x="100930" y="1934668"/>
                    <a:pt x="109897" y="1942737"/>
                    <a:pt x="114300" y="1953304"/>
                  </a:cubicBezTo>
                  <a:cubicBezTo>
                    <a:pt x="151354" y="2042233"/>
                    <a:pt x="127524" y="2016928"/>
                    <a:pt x="161925" y="2077129"/>
                  </a:cubicBezTo>
                  <a:cubicBezTo>
                    <a:pt x="167605" y="2087068"/>
                    <a:pt x="173317" y="2097195"/>
                    <a:pt x="180975" y="2105704"/>
                  </a:cubicBezTo>
                  <a:cubicBezTo>
                    <a:pt x="202001" y="2129066"/>
                    <a:pt x="230215" y="2146227"/>
                    <a:pt x="247650" y="2172379"/>
                  </a:cubicBezTo>
                  <a:cubicBezTo>
                    <a:pt x="290716" y="2236979"/>
                    <a:pt x="285260" y="2233761"/>
                    <a:pt x="342900" y="2296204"/>
                  </a:cubicBezTo>
                  <a:cubicBezTo>
                    <a:pt x="361173" y="2316000"/>
                    <a:pt x="374492" y="2344835"/>
                    <a:pt x="400050" y="2353354"/>
                  </a:cubicBezTo>
                  <a:cubicBezTo>
                    <a:pt x="409575" y="2356529"/>
                    <a:pt x="419645" y="2358389"/>
                    <a:pt x="428625" y="2362879"/>
                  </a:cubicBezTo>
                  <a:cubicBezTo>
                    <a:pt x="438864" y="2367999"/>
                    <a:pt x="446094" y="2379153"/>
                    <a:pt x="457200" y="2381929"/>
                  </a:cubicBezTo>
                  <a:cubicBezTo>
                    <a:pt x="485092" y="2388902"/>
                    <a:pt x="514350" y="2388279"/>
                    <a:pt x="542925" y="2391454"/>
                  </a:cubicBezTo>
                  <a:cubicBezTo>
                    <a:pt x="571500" y="2388279"/>
                    <a:pt x="600457" y="2387568"/>
                    <a:pt x="628650" y="2381929"/>
                  </a:cubicBezTo>
                  <a:cubicBezTo>
                    <a:pt x="648341" y="2377991"/>
                    <a:pt x="666750" y="2369229"/>
                    <a:pt x="685800" y="2362879"/>
                  </a:cubicBezTo>
                  <a:cubicBezTo>
                    <a:pt x="695325" y="2359704"/>
                    <a:pt x="704530" y="2355323"/>
                    <a:pt x="714375" y="2353354"/>
                  </a:cubicBezTo>
                  <a:lnTo>
                    <a:pt x="762000" y="2343829"/>
                  </a:lnTo>
                  <a:cubicBezTo>
                    <a:pt x="818416" y="2301517"/>
                    <a:pt x="786891" y="2324060"/>
                    <a:pt x="857250" y="2277154"/>
                  </a:cubicBezTo>
                  <a:cubicBezTo>
                    <a:pt x="866775" y="2270804"/>
                    <a:pt x="874965" y="2261724"/>
                    <a:pt x="885825" y="2258104"/>
                  </a:cubicBezTo>
                  <a:cubicBezTo>
                    <a:pt x="895350" y="2254929"/>
                    <a:pt x="905420" y="2253069"/>
                    <a:pt x="914400" y="2248579"/>
                  </a:cubicBezTo>
                  <a:cubicBezTo>
                    <a:pt x="924639" y="2243459"/>
                    <a:pt x="932034" y="2232896"/>
                    <a:pt x="942975" y="2229529"/>
                  </a:cubicBezTo>
                  <a:cubicBezTo>
                    <a:pt x="973922" y="2220007"/>
                    <a:pt x="1006565" y="2217263"/>
                    <a:pt x="1038225" y="2210479"/>
                  </a:cubicBezTo>
                  <a:cubicBezTo>
                    <a:pt x="1051025" y="2207736"/>
                    <a:pt x="1063625" y="2204129"/>
                    <a:pt x="1076325" y="2200954"/>
                  </a:cubicBezTo>
                  <a:cubicBezTo>
                    <a:pt x="1114425" y="2204129"/>
                    <a:pt x="1152913" y="2204194"/>
                    <a:pt x="1190625" y="2210479"/>
                  </a:cubicBezTo>
                  <a:cubicBezTo>
                    <a:pt x="1210432" y="2213780"/>
                    <a:pt x="1228725" y="2223179"/>
                    <a:pt x="1247775" y="2229529"/>
                  </a:cubicBezTo>
                  <a:lnTo>
                    <a:pt x="1390650" y="2277154"/>
                  </a:lnTo>
                  <a:lnTo>
                    <a:pt x="1419225" y="2286679"/>
                  </a:lnTo>
                  <a:cubicBezTo>
                    <a:pt x="1428750" y="2289854"/>
                    <a:pt x="1438060" y="2293769"/>
                    <a:pt x="1447800" y="2296204"/>
                  </a:cubicBezTo>
                  <a:cubicBezTo>
                    <a:pt x="1460500" y="2299379"/>
                    <a:pt x="1473121" y="2302889"/>
                    <a:pt x="1485900" y="2305729"/>
                  </a:cubicBezTo>
                  <a:cubicBezTo>
                    <a:pt x="1501704" y="2309241"/>
                    <a:pt x="1517819" y="2311327"/>
                    <a:pt x="1533525" y="2315254"/>
                  </a:cubicBezTo>
                  <a:cubicBezTo>
                    <a:pt x="1543265" y="2317689"/>
                    <a:pt x="1552575" y="2321604"/>
                    <a:pt x="1562100" y="2324779"/>
                  </a:cubicBezTo>
                  <a:lnTo>
                    <a:pt x="1638300" y="2315254"/>
                  </a:lnTo>
                  <a:cubicBezTo>
                    <a:pt x="1719840" y="2304382"/>
                    <a:pt x="1709738" y="2299379"/>
                    <a:pt x="1724025" y="2296204"/>
                  </a:cubicBezTo>
                  <a:close/>
                </a:path>
              </a:pathLst>
            </a:custGeom>
            <a:pattFill prst="lgGrid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58">
              <a:extLst>
                <a:ext uri="{FF2B5EF4-FFF2-40B4-BE49-F238E27FC236}">
                  <a16:creationId xmlns:a16="http://schemas.microsoft.com/office/drawing/2014/main" id="{7CBF4134-9B57-C96F-2BBC-C74FDB89DFE9}"/>
                </a:ext>
              </a:extLst>
            </p:cNvPr>
            <p:cNvSpPr/>
            <p:nvPr/>
          </p:nvSpPr>
          <p:spPr>
            <a:xfrm rot="11379822">
              <a:off x="6789297" y="3405293"/>
              <a:ext cx="778023" cy="1389461"/>
            </a:xfrm>
            <a:custGeom>
              <a:avLst/>
              <a:gdLst>
                <a:gd name="connsiteX0" fmla="*/ 1724025 w 2800350"/>
                <a:gd name="connsiteY0" fmla="*/ 2296204 h 2391454"/>
                <a:gd name="connsiteX1" fmla="*/ 1724025 w 2800350"/>
                <a:gd name="connsiteY1" fmla="*/ 2296204 h 2391454"/>
                <a:gd name="connsiteX2" fmla="*/ 1933575 w 2800350"/>
                <a:gd name="connsiteY2" fmla="*/ 2296204 h 2391454"/>
                <a:gd name="connsiteX3" fmla="*/ 2019300 w 2800350"/>
                <a:gd name="connsiteY3" fmla="*/ 2258104 h 2391454"/>
                <a:gd name="connsiteX4" fmla="*/ 2047875 w 2800350"/>
                <a:gd name="connsiteY4" fmla="*/ 2248579 h 2391454"/>
                <a:gd name="connsiteX5" fmla="*/ 2105025 w 2800350"/>
                <a:gd name="connsiteY5" fmla="*/ 2220004 h 2391454"/>
                <a:gd name="connsiteX6" fmla="*/ 2162175 w 2800350"/>
                <a:gd name="connsiteY6" fmla="*/ 2153329 h 2391454"/>
                <a:gd name="connsiteX7" fmla="*/ 2200275 w 2800350"/>
                <a:gd name="connsiteY7" fmla="*/ 2096179 h 2391454"/>
                <a:gd name="connsiteX8" fmla="*/ 2238375 w 2800350"/>
                <a:gd name="connsiteY8" fmla="*/ 2010454 h 2391454"/>
                <a:gd name="connsiteX9" fmla="*/ 2266950 w 2800350"/>
                <a:gd name="connsiteY9" fmla="*/ 2000929 h 2391454"/>
                <a:gd name="connsiteX10" fmla="*/ 2324100 w 2800350"/>
                <a:gd name="connsiteY10" fmla="*/ 1962829 h 2391454"/>
                <a:gd name="connsiteX11" fmla="*/ 2333625 w 2800350"/>
                <a:gd name="connsiteY11" fmla="*/ 1934254 h 2391454"/>
                <a:gd name="connsiteX12" fmla="*/ 2362200 w 2800350"/>
                <a:gd name="connsiteY12" fmla="*/ 1924729 h 2391454"/>
                <a:gd name="connsiteX13" fmla="*/ 2381250 w 2800350"/>
                <a:gd name="connsiteY13" fmla="*/ 1867579 h 2391454"/>
                <a:gd name="connsiteX14" fmla="*/ 2400300 w 2800350"/>
                <a:gd name="connsiteY14" fmla="*/ 1791379 h 2391454"/>
                <a:gd name="connsiteX15" fmla="*/ 2409825 w 2800350"/>
                <a:gd name="connsiteY15" fmla="*/ 1753279 h 2391454"/>
                <a:gd name="connsiteX16" fmla="*/ 2428875 w 2800350"/>
                <a:gd name="connsiteY16" fmla="*/ 1696129 h 2391454"/>
                <a:gd name="connsiteX17" fmla="*/ 2466975 w 2800350"/>
                <a:gd name="connsiteY17" fmla="*/ 1638979 h 2391454"/>
                <a:gd name="connsiteX18" fmla="*/ 2476500 w 2800350"/>
                <a:gd name="connsiteY18" fmla="*/ 1610404 h 2391454"/>
                <a:gd name="connsiteX19" fmla="*/ 2505075 w 2800350"/>
                <a:gd name="connsiteY19" fmla="*/ 1581829 h 2391454"/>
                <a:gd name="connsiteX20" fmla="*/ 2571750 w 2800350"/>
                <a:gd name="connsiteY20" fmla="*/ 1505629 h 2391454"/>
                <a:gd name="connsiteX21" fmla="*/ 2619375 w 2800350"/>
                <a:gd name="connsiteY21" fmla="*/ 1448479 h 2391454"/>
                <a:gd name="connsiteX22" fmla="*/ 2705100 w 2800350"/>
                <a:gd name="connsiteY22" fmla="*/ 1391329 h 2391454"/>
                <a:gd name="connsiteX23" fmla="*/ 2733675 w 2800350"/>
                <a:gd name="connsiteY23" fmla="*/ 1372279 h 2391454"/>
                <a:gd name="connsiteX24" fmla="*/ 2762250 w 2800350"/>
                <a:gd name="connsiteY24" fmla="*/ 1353229 h 2391454"/>
                <a:gd name="connsiteX25" fmla="*/ 2790825 w 2800350"/>
                <a:gd name="connsiteY25" fmla="*/ 1296079 h 2391454"/>
                <a:gd name="connsiteX26" fmla="*/ 2800350 w 2800350"/>
                <a:gd name="connsiteY26" fmla="*/ 1267504 h 2391454"/>
                <a:gd name="connsiteX27" fmla="*/ 2790825 w 2800350"/>
                <a:gd name="connsiteY27" fmla="*/ 1048429 h 2391454"/>
                <a:gd name="connsiteX28" fmla="*/ 2771775 w 2800350"/>
                <a:gd name="connsiteY28" fmla="*/ 962704 h 2391454"/>
                <a:gd name="connsiteX29" fmla="*/ 2743200 w 2800350"/>
                <a:gd name="connsiteY29" fmla="*/ 876979 h 2391454"/>
                <a:gd name="connsiteX30" fmla="*/ 2724150 w 2800350"/>
                <a:gd name="connsiteY30" fmla="*/ 819829 h 2391454"/>
                <a:gd name="connsiteX31" fmla="*/ 2705100 w 2800350"/>
                <a:gd name="connsiteY31" fmla="*/ 791254 h 2391454"/>
                <a:gd name="connsiteX32" fmla="*/ 2695575 w 2800350"/>
                <a:gd name="connsiteY32" fmla="*/ 762679 h 2391454"/>
                <a:gd name="connsiteX33" fmla="*/ 2676525 w 2800350"/>
                <a:gd name="connsiteY33" fmla="*/ 734104 h 2391454"/>
                <a:gd name="connsiteX34" fmla="*/ 2647950 w 2800350"/>
                <a:gd name="connsiteY34" fmla="*/ 676954 h 2391454"/>
                <a:gd name="connsiteX35" fmla="*/ 2628900 w 2800350"/>
                <a:gd name="connsiteY35" fmla="*/ 610279 h 2391454"/>
                <a:gd name="connsiteX36" fmla="*/ 2609850 w 2800350"/>
                <a:gd name="connsiteY36" fmla="*/ 581704 h 2391454"/>
                <a:gd name="connsiteX37" fmla="*/ 2590800 w 2800350"/>
                <a:gd name="connsiteY37" fmla="*/ 524554 h 2391454"/>
                <a:gd name="connsiteX38" fmla="*/ 2571750 w 2800350"/>
                <a:gd name="connsiteY38" fmla="*/ 486454 h 2391454"/>
                <a:gd name="connsiteX39" fmla="*/ 2543175 w 2800350"/>
                <a:gd name="connsiteY39" fmla="*/ 410254 h 2391454"/>
                <a:gd name="connsiteX40" fmla="*/ 2524125 w 2800350"/>
                <a:gd name="connsiteY40" fmla="*/ 381679 h 2391454"/>
                <a:gd name="connsiteX41" fmla="*/ 2495550 w 2800350"/>
                <a:gd name="connsiteY41" fmla="*/ 372154 h 2391454"/>
                <a:gd name="connsiteX42" fmla="*/ 2486025 w 2800350"/>
                <a:gd name="connsiteY42" fmla="*/ 343579 h 2391454"/>
                <a:gd name="connsiteX43" fmla="*/ 2428875 w 2800350"/>
                <a:gd name="connsiteY43" fmla="*/ 295954 h 2391454"/>
                <a:gd name="connsiteX44" fmla="*/ 2390775 w 2800350"/>
                <a:gd name="connsiteY44" fmla="*/ 248329 h 2391454"/>
                <a:gd name="connsiteX45" fmla="*/ 2371725 w 2800350"/>
                <a:gd name="connsiteY45" fmla="*/ 219754 h 2391454"/>
                <a:gd name="connsiteX46" fmla="*/ 2343150 w 2800350"/>
                <a:gd name="connsiteY46" fmla="*/ 200704 h 2391454"/>
                <a:gd name="connsiteX47" fmla="*/ 2286000 w 2800350"/>
                <a:gd name="connsiteY47" fmla="*/ 153079 h 2391454"/>
                <a:gd name="connsiteX48" fmla="*/ 2257425 w 2800350"/>
                <a:gd name="connsiteY48" fmla="*/ 143554 h 2391454"/>
                <a:gd name="connsiteX49" fmla="*/ 2228850 w 2800350"/>
                <a:gd name="connsiteY49" fmla="*/ 124504 h 2391454"/>
                <a:gd name="connsiteX50" fmla="*/ 2171700 w 2800350"/>
                <a:gd name="connsiteY50" fmla="*/ 105454 h 2391454"/>
                <a:gd name="connsiteX51" fmla="*/ 2114550 w 2800350"/>
                <a:gd name="connsiteY51" fmla="*/ 86404 h 2391454"/>
                <a:gd name="connsiteX52" fmla="*/ 2028825 w 2800350"/>
                <a:gd name="connsiteY52" fmla="*/ 57829 h 2391454"/>
                <a:gd name="connsiteX53" fmla="*/ 1962150 w 2800350"/>
                <a:gd name="connsiteY53" fmla="*/ 38779 h 2391454"/>
                <a:gd name="connsiteX54" fmla="*/ 1876425 w 2800350"/>
                <a:gd name="connsiteY54" fmla="*/ 29254 h 2391454"/>
                <a:gd name="connsiteX55" fmla="*/ 1809750 w 2800350"/>
                <a:gd name="connsiteY55" fmla="*/ 10204 h 2391454"/>
                <a:gd name="connsiteX56" fmla="*/ 1466850 w 2800350"/>
                <a:gd name="connsiteY56" fmla="*/ 10204 h 2391454"/>
                <a:gd name="connsiteX57" fmla="*/ 1381125 w 2800350"/>
                <a:gd name="connsiteY57" fmla="*/ 38779 h 2391454"/>
                <a:gd name="connsiteX58" fmla="*/ 1352550 w 2800350"/>
                <a:gd name="connsiteY58" fmla="*/ 48304 h 2391454"/>
                <a:gd name="connsiteX59" fmla="*/ 1323975 w 2800350"/>
                <a:gd name="connsiteY59" fmla="*/ 67354 h 2391454"/>
                <a:gd name="connsiteX60" fmla="*/ 1257300 w 2800350"/>
                <a:gd name="connsiteY60" fmla="*/ 86404 h 2391454"/>
                <a:gd name="connsiteX61" fmla="*/ 1228725 w 2800350"/>
                <a:gd name="connsiteY61" fmla="*/ 105454 h 2391454"/>
                <a:gd name="connsiteX62" fmla="*/ 1171575 w 2800350"/>
                <a:gd name="connsiteY62" fmla="*/ 124504 h 2391454"/>
                <a:gd name="connsiteX63" fmla="*/ 1143000 w 2800350"/>
                <a:gd name="connsiteY63" fmla="*/ 134029 h 2391454"/>
                <a:gd name="connsiteX64" fmla="*/ 1085850 w 2800350"/>
                <a:gd name="connsiteY64" fmla="*/ 172129 h 2391454"/>
                <a:gd name="connsiteX65" fmla="*/ 1047750 w 2800350"/>
                <a:gd name="connsiteY65" fmla="*/ 181654 h 2391454"/>
                <a:gd name="connsiteX66" fmla="*/ 971550 w 2800350"/>
                <a:gd name="connsiteY66" fmla="*/ 219754 h 2391454"/>
                <a:gd name="connsiteX67" fmla="*/ 942975 w 2800350"/>
                <a:gd name="connsiteY67" fmla="*/ 229279 h 2391454"/>
                <a:gd name="connsiteX68" fmla="*/ 885825 w 2800350"/>
                <a:gd name="connsiteY68" fmla="*/ 267379 h 2391454"/>
                <a:gd name="connsiteX69" fmla="*/ 819150 w 2800350"/>
                <a:gd name="connsiteY69" fmla="*/ 305479 h 2391454"/>
                <a:gd name="connsiteX70" fmla="*/ 781050 w 2800350"/>
                <a:gd name="connsiteY70" fmla="*/ 324529 h 2391454"/>
                <a:gd name="connsiteX71" fmla="*/ 723900 w 2800350"/>
                <a:gd name="connsiteY71" fmla="*/ 381679 h 2391454"/>
                <a:gd name="connsiteX72" fmla="*/ 666750 w 2800350"/>
                <a:gd name="connsiteY72" fmla="*/ 419779 h 2391454"/>
                <a:gd name="connsiteX73" fmla="*/ 638175 w 2800350"/>
                <a:gd name="connsiteY73" fmla="*/ 438829 h 2391454"/>
                <a:gd name="connsiteX74" fmla="*/ 590550 w 2800350"/>
                <a:gd name="connsiteY74" fmla="*/ 486454 h 2391454"/>
                <a:gd name="connsiteX75" fmla="*/ 542925 w 2800350"/>
                <a:gd name="connsiteY75" fmla="*/ 505504 h 2391454"/>
                <a:gd name="connsiteX76" fmla="*/ 476250 w 2800350"/>
                <a:gd name="connsiteY76" fmla="*/ 562654 h 2391454"/>
                <a:gd name="connsiteX77" fmla="*/ 419100 w 2800350"/>
                <a:gd name="connsiteY77" fmla="*/ 629329 h 2391454"/>
                <a:gd name="connsiteX78" fmla="*/ 400050 w 2800350"/>
                <a:gd name="connsiteY78" fmla="*/ 657904 h 2391454"/>
                <a:gd name="connsiteX79" fmla="*/ 371475 w 2800350"/>
                <a:gd name="connsiteY79" fmla="*/ 686479 h 2391454"/>
                <a:gd name="connsiteX80" fmla="*/ 323850 w 2800350"/>
                <a:gd name="connsiteY80" fmla="*/ 762679 h 2391454"/>
                <a:gd name="connsiteX81" fmla="*/ 295275 w 2800350"/>
                <a:gd name="connsiteY81" fmla="*/ 800779 h 2391454"/>
                <a:gd name="connsiteX82" fmla="*/ 276225 w 2800350"/>
                <a:gd name="connsiteY82" fmla="*/ 838879 h 2391454"/>
                <a:gd name="connsiteX83" fmla="*/ 257175 w 2800350"/>
                <a:gd name="connsiteY83" fmla="*/ 896029 h 2391454"/>
                <a:gd name="connsiteX84" fmla="*/ 200025 w 2800350"/>
                <a:gd name="connsiteY84" fmla="*/ 972229 h 2391454"/>
                <a:gd name="connsiteX85" fmla="*/ 161925 w 2800350"/>
                <a:gd name="connsiteY85" fmla="*/ 1038904 h 2391454"/>
                <a:gd name="connsiteX86" fmla="*/ 133350 w 2800350"/>
                <a:gd name="connsiteY86" fmla="*/ 1105579 h 2391454"/>
                <a:gd name="connsiteX87" fmla="*/ 114300 w 2800350"/>
                <a:gd name="connsiteY87" fmla="*/ 1134154 h 2391454"/>
                <a:gd name="connsiteX88" fmla="*/ 85725 w 2800350"/>
                <a:gd name="connsiteY88" fmla="*/ 1229404 h 2391454"/>
                <a:gd name="connsiteX89" fmla="*/ 66675 w 2800350"/>
                <a:gd name="connsiteY89" fmla="*/ 1286554 h 2391454"/>
                <a:gd name="connsiteX90" fmla="*/ 47625 w 2800350"/>
                <a:gd name="connsiteY90" fmla="*/ 1372279 h 2391454"/>
                <a:gd name="connsiteX91" fmla="*/ 38100 w 2800350"/>
                <a:gd name="connsiteY91" fmla="*/ 1400854 h 2391454"/>
                <a:gd name="connsiteX92" fmla="*/ 0 w 2800350"/>
                <a:gd name="connsiteY92" fmla="*/ 1486579 h 2391454"/>
                <a:gd name="connsiteX93" fmla="*/ 9525 w 2800350"/>
                <a:gd name="connsiteY93" fmla="*/ 1648504 h 2391454"/>
                <a:gd name="connsiteX94" fmla="*/ 28575 w 2800350"/>
                <a:gd name="connsiteY94" fmla="*/ 1734229 h 2391454"/>
                <a:gd name="connsiteX95" fmla="*/ 47625 w 2800350"/>
                <a:gd name="connsiteY95" fmla="*/ 1819954 h 2391454"/>
                <a:gd name="connsiteX96" fmla="*/ 66675 w 2800350"/>
                <a:gd name="connsiteY96" fmla="*/ 1848529 h 2391454"/>
                <a:gd name="connsiteX97" fmla="*/ 95250 w 2800350"/>
                <a:gd name="connsiteY97" fmla="*/ 1924729 h 2391454"/>
                <a:gd name="connsiteX98" fmla="*/ 114300 w 2800350"/>
                <a:gd name="connsiteY98" fmla="*/ 1953304 h 2391454"/>
                <a:gd name="connsiteX99" fmla="*/ 161925 w 2800350"/>
                <a:gd name="connsiteY99" fmla="*/ 2077129 h 2391454"/>
                <a:gd name="connsiteX100" fmla="*/ 180975 w 2800350"/>
                <a:gd name="connsiteY100" fmla="*/ 2105704 h 2391454"/>
                <a:gd name="connsiteX101" fmla="*/ 247650 w 2800350"/>
                <a:gd name="connsiteY101" fmla="*/ 2172379 h 2391454"/>
                <a:gd name="connsiteX102" fmla="*/ 342900 w 2800350"/>
                <a:gd name="connsiteY102" fmla="*/ 2296204 h 2391454"/>
                <a:gd name="connsiteX103" fmla="*/ 400050 w 2800350"/>
                <a:gd name="connsiteY103" fmla="*/ 2353354 h 2391454"/>
                <a:gd name="connsiteX104" fmla="*/ 428625 w 2800350"/>
                <a:gd name="connsiteY104" fmla="*/ 2362879 h 2391454"/>
                <a:gd name="connsiteX105" fmla="*/ 457200 w 2800350"/>
                <a:gd name="connsiteY105" fmla="*/ 2381929 h 2391454"/>
                <a:gd name="connsiteX106" fmla="*/ 542925 w 2800350"/>
                <a:gd name="connsiteY106" fmla="*/ 2391454 h 2391454"/>
                <a:gd name="connsiteX107" fmla="*/ 628650 w 2800350"/>
                <a:gd name="connsiteY107" fmla="*/ 2381929 h 2391454"/>
                <a:gd name="connsiteX108" fmla="*/ 685800 w 2800350"/>
                <a:gd name="connsiteY108" fmla="*/ 2362879 h 2391454"/>
                <a:gd name="connsiteX109" fmla="*/ 714375 w 2800350"/>
                <a:gd name="connsiteY109" fmla="*/ 2353354 h 2391454"/>
                <a:gd name="connsiteX110" fmla="*/ 762000 w 2800350"/>
                <a:gd name="connsiteY110" fmla="*/ 2343829 h 2391454"/>
                <a:gd name="connsiteX111" fmla="*/ 857250 w 2800350"/>
                <a:gd name="connsiteY111" fmla="*/ 2277154 h 2391454"/>
                <a:gd name="connsiteX112" fmla="*/ 885825 w 2800350"/>
                <a:gd name="connsiteY112" fmla="*/ 2258104 h 2391454"/>
                <a:gd name="connsiteX113" fmla="*/ 914400 w 2800350"/>
                <a:gd name="connsiteY113" fmla="*/ 2248579 h 2391454"/>
                <a:gd name="connsiteX114" fmla="*/ 942975 w 2800350"/>
                <a:gd name="connsiteY114" fmla="*/ 2229529 h 2391454"/>
                <a:gd name="connsiteX115" fmla="*/ 1038225 w 2800350"/>
                <a:gd name="connsiteY115" fmla="*/ 2210479 h 2391454"/>
                <a:gd name="connsiteX116" fmla="*/ 1076325 w 2800350"/>
                <a:gd name="connsiteY116" fmla="*/ 2200954 h 2391454"/>
                <a:gd name="connsiteX117" fmla="*/ 1190625 w 2800350"/>
                <a:gd name="connsiteY117" fmla="*/ 2210479 h 2391454"/>
                <a:gd name="connsiteX118" fmla="*/ 1247775 w 2800350"/>
                <a:gd name="connsiteY118" fmla="*/ 2229529 h 2391454"/>
                <a:gd name="connsiteX119" fmla="*/ 1390650 w 2800350"/>
                <a:gd name="connsiteY119" fmla="*/ 2277154 h 2391454"/>
                <a:gd name="connsiteX120" fmla="*/ 1419225 w 2800350"/>
                <a:gd name="connsiteY120" fmla="*/ 2286679 h 2391454"/>
                <a:gd name="connsiteX121" fmla="*/ 1447800 w 2800350"/>
                <a:gd name="connsiteY121" fmla="*/ 2296204 h 2391454"/>
                <a:gd name="connsiteX122" fmla="*/ 1485900 w 2800350"/>
                <a:gd name="connsiteY122" fmla="*/ 2305729 h 2391454"/>
                <a:gd name="connsiteX123" fmla="*/ 1533525 w 2800350"/>
                <a:gd name="connsiteY123" fmla="*/ 2315254 h 2391454"/>
                <a:gd name="connsiteX124" fmla="*/ 1562100 w 2800350"/>
                <a:gd name="connsiteY124" fmla="*/ 2324779 h 2391454"/>
                <a:gd name="connsiteX125" fmla="*/ 1638300 w 2800350"/>
                <a:gd name="connsiteY125" fmla="*/ 2315254 h 2391454"/>
                <a:gd name="connsiteX126" fmla="*/ 1724025 w 2800350"/>
                <a:gd name="connsiteY126" fmla="*/ 2296204 h 239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2800350" h="2391454">
                  <a:moveTo>
                    <a:pt x="1724025" y="2296204"/>
                  </a:moveTo>
                  <a:lnTo>
                    <a:pt x="1724025" y="2296204"/>
                  </a:lnTo>
                  <a:cubicBezTo>
                    <a:pt x="1819015" y="2306758"/>
                    <a:pt x="1826984" y="2313034"/>
                    <a:pt x="1933575" y="2296204"/>
                  </a:cubicBezTo>
                  <a:cubicBezTo>
                    <a:pt x="2005406" y="2284862"/>
                    <a:pt x="1971839" y="2281834"/>
                    <a:pt x="2019300" y="2258104"/>
                  </a:cubicBezTo>
                  <a:cubicBezTo>
                    <a:pt x="2028280" y="2253614"/>
                    <a:pt x="2038895" y="2253069"/>
                    <a:pt x="2047875" y="2248579"/>
                  </a:cubicBezTo>
                  <a:cubicBezTo>
                    <a:pt x="2121733" y="2211650"/>
                    <a:pt x="2033201" y="2243945"/>
                    <a:pt x="2105025" y="2220004"/>
                  </a:cubicBezTo>
                  <a:cubicBezTo>
                    <a:pt x="2137913" y="2187116"/>
                    <a:pt x="2133664" y="2194059"/>
                    <a:pt x="2162175" y="2153329"/>
                  </a:cubicBezTo>
                  <a:cubicBezTo>
                    <a:pt x="2175305" y="2134572"/>
                    <a:pt x="2193035" y="2117899"/>
                    <a:pt x="2200275" y="2096179"/>
                  </a:cubicBezTo>
                  <a:cubicBezTo>
                    <a:pt x="2206096" y="2078716"/>
                    <a:pt x="2217792" y="2026921"/>
                    <a:pt x="2238375" y="2010454"/>
                  </a:cubicBezTo>
                  <a:cubicBezTo>
                    <a:pt x="2246215" y="2004182"/>
                    <a:pt x="2258173" y="2005805"/>
                    <a:pt x="2266950" y="2000929"/>
                  </a:cubicBezTo>
                  <a:cubicBezTo>
                    <a:pt x="2286964" y="1989810"/>
                    <a:pt x="2324100" y="1962829"/>
                    <a:pt x="2324100" y="1962829"/>
                  </a:cubicBezTo>
                  <a:cubicBezTo>
                    <a:pt x="2327275" y="1953304"/>
                    <a:pt x="2326525" y="1941354"/>
                    <a:pt x="2333625" y="1934254"/>
                  </a:cubicBezTo>
                  <a:cubicBezTo>
                    <a:pt x="2340725" y="1927154"/>
                    <a:pt x="2356364" y="1932899"/>
                    <a:pt x="2362200" y="1924729"/>
                  </a:cubicBezTo>
                  <a:cubicBezTo>
                    <a:pt x="2373872" y="1908389"/>
                    <a:pt x="2377312" y="1887270"/>
                    <a:pt x="2381250" y="1867579"/>
                  </a:cubicBezTo>
                  <a:cubicBezTo>
                    <a:pt x="2400615" y="1770753"/>
                    <a:pt x="2380774" y="1859720"/>
                    <a:pt x="2400300" y="1791379"/>
                  </a:cubicBezTo>
                  <a:cubicBezTo>
                    <a:pt x="2403896" y="1778792"/>
                    <a:pt x="2406063" y="1765818"/>
                    <a:pt x="2409825" y="1753279"/>
                  </a:cubicBezTo>
                  <a:cubicBezTo>
                    <a:pt x="2415595" y="1734045"/>
                    <a:pt x="2417736" y="1712837"/>
                    <a:pt x="2428875" y="1696129"/>
                  </a:cubicBezTo>
                  <a:cubicBezTo>
                    <a:pt x="2441575" y="1677079"/>
                    <a:pt x="2459735" y="1660699"/>
                    <a:pt x="2466975" y="1638979"/>
                  </a:cubicBezTo>
                  <a:cubicBezTo>
                    <a:pt x="2470150" y="1629454"/>
                    <a:pt x="2470931" y="1618758"/>
                    <a:pt x="2476500" y="1610404"/>
                  </a:cubicBezTo>
                  <a:cubicBezTo>
                    <a:pt x="2483972" y="1599196"/>
                    <a:pt x="2496805" y="1592462"/>
                    <a:pt x="2505075" y="1581829"/>
                  </a:cubicBezTo>
                  <a:cubicBezTo>
                    <a:pt x="2564912" y="1504896"/>
                    <a:pt x="2516432" y="1542508"/>
                    <a:pt x="2571750" y="1505629"/>
                  </a:cubicBezTo>
                  <a:cubicBezTo>
                    <a:pt x="2588683" y="1480229"/>
                    <a:pt x="2593988" y="1468224"/>
                    <a:pt x="2619375" y="1448479"/>
                  </a:cubicBezTo>
                  <a:lnTo>
                    <a:pt x="2705100" y="1391329"/>
                  </a:lnTo>
                  <a:lnTo>
                    <a:pt x="2733675" y="1372279"/>
                  </a:lnTo>
                  <a:lnTo>
                    <a:pt x="2762250" y="1353229"/>
                  </a:lnTo>
                  <a:cubicBezTo>
                    <a:pt x="2786191" y="1281405"/>
                    <a:pt x="2753896" y="1369937"/>
                    <a:pt x="2790825" y="1296079"/>
                  </a:cubicBezTo>
                  <a:cubicBezTo>
                    <a:pt x="2795315" y="1287099"/>
                    <a:pt x="2797175" y="1277029"/>
                    <a:pt x="2800350" y="1267504"/>
                  </a:cubicBezTo>
                  <a:cubicBezTo>
                    <a:pt x="2797175" y="1194479"/>
                    <a:pt x="2795854" y="1121350"/>
                    <a:pt x="2790825" y="1048429"/>
                  </a:cubicBezTo>
                  <a:cubicBezTo>
                    <a:pt x="2786918" y="991782"/>
                    <a:pt x="2783628" y="1004191"/>
                    <a:pt x="2771775" y="962704"/>
                  </a:cubicBezTo>
                  <a:cubicBezTo>
                    <a:pt x="2742886" y="861592"/>
                    <a:pt x="2786987" y="997393"/>
                    <a:pt x="2743200" y="876979"/>
                  </a:cubicBezTo>
                  <a:cubicBezTo>
                    <a:pt x="2736338" y="858108"/>
                    <a:pt x="2735289" y="836537"/>
                    <a:pt x="2724150" y="819829"/>
                  </a:cubicBezTo>
                  <a:cubicBezTo>
                    <a:pt x="2717800" y="810304"/>
                    <a:pt x="2710220" y="801493"/>
                    <a:pt x="2705100" y="791254"/>
                  </a:cubicBezTo>
                  <a:cubicBezTo>
                    <a:pt x="2700610" y="782274"/>
                    <a:pt x="2700065" y="771659"/>
                    <a:pt x="2695575" y="762679"/>
                  </a:cubicBezTo>
                  <a:cubicBezTo>
                    <a:pt x="2690455" y="752440"/>
                    <a:pt x="2681645" y="744343"/>
                    <a:pt x="2676525" y="734104"/>
                  </a:cubicBezTo>
                  <a:cubicBezTo>
                    <a:pt x="2637090" y="655234"/>
                    <a:pt x="2702545" y="758846"/>
                    <a:pt x="2647950" y="676954"/>
                  </a:cubicBezTo>
                  <a:cubicBezTo>
                    <a:pt x="2644898" y="664747"/>
                    <a:pt x="2635732" y="623944"/>
                    <a:pt x="2628900" y="610279"/>
                  </a:cubicBezTo>
                  <a:cubicBezTo>
                    <a:pt x="2623780" y="600040"/>
                    <a:pt x="2614499" y="592165"/>
                    <a:pt x="2609850" y="581704"/>
                  </a:cubicBezTo>
                  <a:cubicBezTo>
                    <a:pt x="2601695" y="563354"/>
                    <a:pt x="2599780" y="542515"/>
                    <a:pt x="2590800" y="524554"/>
                  </a:cubicBezTo>
                  <a:cubicBezTo>
                    <a:pt x="2584450" y="511854"/>
                    <a:pt x="2576736" y="499749"/>
                    <a:pt x="2571750" y="486454"/>
                  </a:cubicBezTo>
                  <a:cubicBezTo>
                    <a:pt x="2546180" y="418266"/>
                    <a:pt x="2581748" y="477756"/>
                    <a:pt x="2543175" y="410254"/>
                  </a:cubicBezTo>
                  <a:cubicBezTo>
                    <a:pt x="2537495" y="400315"/>
                    <a:pt x="2533064" y="388830"/>
                    <a:pt x="2524125" y="381679"/>
                  </a:cubicBezTo>
                  <a:cubicBezTo>
                    <a:pt x="2516285" y="375407"/>
                    <a:pt x="2505075" y="375329"/>
                    <a:pt x="2495550" y="372154"/>
                  </a:cubicBezTo>
                  <a:cubicBezTo>
                    <a:pt x="2492375" y="362629"/>
                    <a:pt x="2491594" y="351933"/>
                    <a:pt x="2486025" y="343579"/>
                  </a:cubicBezTo>
                  <a:cubicBezTo>
                    <a:pt x="2471357" y="321577"/>
                    <a:pt x="2449960" y="310011"/>
                    <a:pt x="2428875" y="295954"/>
                  </a:cubicBezTo>
                  <a:cubicBezTo>
                    <a:pt x="2410332" y="240324"/>
                    <a:pt x="2433859" y="291413"/>
                    <a:pt x="2390775" y="248329"/>
                  </a:cubicBezTo>
                  <a:cubicBezTo>
                    <a:pt x="2382680" y="240234"/>
                    <a:pt x="2379820" y="227849"/>
                    <a:pt x="2371725" y="219754"/>
                  </a:cubicBezTo>
                  <a:cubicBezTo>
                    <a:pt x="2363630" y="211659"/>
                    <a:pt x="2351944" y="208033"/>
                    <a:pt x="2343150" y="200704"/>
                  </a:cubicBezTo>
                  <a:cubicBezTo>
                    <a:pt x="2311552" y="174372"/>
                    <a:pt x="2321473" y="170816"/>
                    <a:pt x="2286000" y="153079"/>
                  </a:cubicBezTo>
                  <a:cubicBezTo>
                    <a:pt x="2277020" y="148589"/>
                    <a:pt x="2266405" y="148044"/>
                    <a:pt x="2257425" y="143554"/>
                  </a:cubicBezTo>
                  <a:cubicBezTo>
                    <a:pt x="2247186" y="138434"/>
                    <a:pt x="2239311" y="129153"/>
                    <a:pt x="2228850" y="124504"/>
                  </a:cubicBezTo>
                  <a:cubicBezTo>
                    <a:pt x="2210500" y="116349"/>
                    <a:pt x="2190750" y="111804"/>
                    <a:pt x="2171700" y="105454"/>
                  </a:cubicBezTo>
                  <a:lnTo>
                    <a:pt x="2114550" y="86404"/>
                  </a:lnTo>
                  <a:lnTo>
                    <a:pt x="2028825" y="57829"/>
                  </a:lnTo>
                  <a:cubicBezTo>
                    <a:pt x="2007487" y="50716"/>
                    <a:pt x="1984362" y="42196"/>
                    <a:pt x="1962150" y="38779"/>
                  </a:cubicBezTo>
                  <a:cubicBezTo>
                    <a:pt x="1933733" y="34407"/>
                    <a:pt x="1905000" y="32429"/>
                    <a:pt x="1876425" y="29254"/>
                  </a:cubicBezTo>
                  <a:cubicBezTo>
                    <a:pt x="1854200" y="22904"/>
                    <a:pt x="1832723" y="12757"/>
                    <a:pt x="1809750" y="10204"/>
                  </a:cubicBezTo>
                  <a:cubicBezTo>
                    <a:pt x="1653365" y="-7172"/>
                    <a:pt x="1614698" y="964"/>
                    <a:pt x="1466850" y="10204"/>
                  </a:cubicBezTo>
                  <a:lnTo>
                    <a:pt x="1381125" y="38779"/>
                  </a:lnTo>
                  <a:cubicBezTo>
                    <a:pt x="1371600" y="41954"/>
                    <a:pt x="1360904" y="42735"/>
                    <a:pt x="1352550" y="48304"/>
                  </a:cubicBezTo>
                  <a:cubicBezTo>
                    <a:pt x="1343025" y="54654"/>
                    <a:pt x="1334497" y="62845"/>
                    <a:pt x="1323975" y="67354"/>
                  </a:cubicBezTo>
                  <a:cubicBezTo>
                    <a:pt x="1281249" y="85665"/>
                    <a:pt x="1294371" y="67868"/>
                    <a:pt x="1257300" y="86404"/>
                  </a:cubicBezTo>
                  <a:cubicBezTo>
                    <a:pt x="1247061" y="91524"/>
                    <a:pt x="1239186" y="100805"/>
                    <a:pt x="1228725" y="105454"/>
                  </a:cubicBezTo>
                  <a:cubicBezTo>
                    <a:pt x="1210375" y="113609"/>
                    <a:pt x="1190625" y="118154"/>
                    <a:pt x="1171575" y="124504"/>
                  </a:cubicBezTo>
                  <a:cubicBezTo>
                    <a:pt x="1162050" y="127679"/>
                    <a:pt x="1151354" y="128460"/>
                    <a:pt x="1143000" y="134029"/>
                  </a:cubicBezTo>
                  <a:cubicBezTo>
                    <a:pt x="1123950" y="146729"/>
                    <a:pt x="1108062" y="166576"/>
                    <a:pt x="1085850" y="172129"/>
                  </a:cubicBezTo>
                  <a:cubicBezTo>
                    <a:pt x="1073150" y="175304"/>
                    <a:pt x="1059834" y="176619"/>
                    <a:pt x="1047750" y="181654"/>
                  </a:cubicBezTo>
                  <a:cubicBezTo>
                    <a:pt x="1021536" y="192576"/>
                    <a:pt x="998491" y="210774"/>
                    <a:pt x="971550" y="219754"/>
                  </a:cubicBezTo>
                  <a:cubicBezTo>
                    <a:pt x="962025" y="222929"/>
                    <a:pt x="951752" y="224403"/>
                    <a:pt x="942975" y="229279"/>
                  </a:cubicBezTo>
                  <a:cubicBezTo>
                    <a:pt x="922961" y="240398"/>
                    <a:pt x="906303" y="257140"/>
                    <a:pt x="885825" y="267379"/>
                  </a:cubicBezTo>
                  <a:cubicBezTo>
                    <a:pt x="770690" y="324946"/>
                    <a:pt x="913392" y="251627"/>
                    <a:pt x="819150" y="305479"/>
                  </a:cubicBezTo>
                  <a:cubicBezTo>
                    <a:pt x="806822" y="312524"/>
                    <a:pt x="792138" y="315659"/>
                    <a:pt x="781050" y="324529"/>
                  </a:cubicBezTo>
                  <a:cubicBezTo>
                    <a:pt x="760013" y="341359"/>
                    <a:pt x="746316" y="366735"/>
                    <a:pt x="723900" y="381679"/>
                  </a:cubicBezTo>
                  <a:lnTo>
                    <a:pt x="666750" y="419779"/>
                  </a:lnTo>
                  <a:cubicBezTo>
                    <a:pt x="657225" y="426129"/>
                    <a:pt x="646270" y="430734"/>
                    <a:pt x="638175" y="438829"/>
                  </a:cubicBezTo>
                  <a:cubicBezTo>
                    <a:pt x="622300" y="454704"/>
                    <a:pt x="608942" y="473579"/>
                    <a:pt x="590550" y="486454"/>
                  </a:cubicBezTo>
                  <a:cubicBezTo>
                    <a:pt x="576543" y="496259"/>
                    <a:pt x="557871" y="497201"/>
                    <a:pt x="542925" y="505504"/>
                  </a:cubicBezTo>
                  <a:cubicBezTo>
                    <a:pt x="520536" y="517942"/>
                    <a:pt x="493575" y="543404"/>
                    <a:pt x="476250" y="562654"/>
                  </a:cubicBezTo>
                  <a:cubicBezTo>
                    <a:pt x="456668" y="584412"/>
                    <a:pt x="437386" y="606471"/>
                    <a:pt x="419100" y="629329"/>
                  </a:cubicBezTo>
                  <a:cubicBezTo>
                    <a:pt x="411949" y="638268"/>
                    <a:pt x="407379" y="649110"/>
                    <a:pt x="400050" y="657904"/>
                  </a:cubicBezTo>
                  <a:cubicBezTo>
                    <a:pt x="391426" y="668252"/>
                    <a:pt x="380099" y="676131"/>
                    <a:pt x="371475" y="686479"/>
                  </a:cubicBezTo>
                  <a:cubicBezTo>
                    <a:pt x="359635" y="700686"/>
                    <a:pt x="330046" y="753385"/>
                    <a:pt x="323850" y="762679"/>
                  </a:cubicBezTo>
                  <a:cubicBezTo>
                    <a:pt x="315044" y="775888"/>
                    <a:pt x="303689" y="787317"/>
                    <a:pt x="295275" y="800779"/>
                  </a:cubicBezTo>
                  <a:cubicBezTo>
                    <a:pt x="287750" y="812820"/>
                    <a:pt x="281498" y="825696"/>
                    <a:pt x="276225" y="838879"/>
                  </a:cubicBezTo>
                  <a:cubicBezTo>
                    <a:pt x="268767" y="857523"/>
                    <a:pt x="269223" y="879965"/>
                    <a:pt x="257175" y="896029"/>
                  </a:cubicBezTo>
                  <a:cubicBezTo>
                    <a:pt x="238125" y="921429"/>
                    <a:pt x="214224" y="943831"/>
                    <a:pt x="200025" y="972229"/>
                  </a:cubicBezTo>
                  <a:cubicBezTo>
                    <a:pt x="142458" y="1087364"/>
                    <a:pt x="215777" y="944662"/>
                    <a:pt x="161925" y="1038904"/>
                  </a:cubicBezTo>
                  <a:cubicBezTo>
                    <a:pt x="82643" y="1177647"/>
                    <a:pt x="186780" y="998718"/>
                    <a:pt x="133350" y="1105579"/>
                  </a:cubicBezTo>
                  <a:cubicBezTo>
                    <a:pt x="128230" y="1115818"/>
                    <a:pt x="120650" y="1124629"/>
                    <a:pt x="114300" y="1134154"/>
                  </a:cubicBezTo>
                  <a:cubicBezTo>
                    <a:pt x="99905" y="1191735"/>
                    <a:pt x="108915" y="1159835"/>
                    <a:pt x="85725" y="1229404"/>
                  </a:cubicBezTo>
                  <a:cubicBezTo>
                    <a:pt x="79375" y="1248454"/>
                    <a:pt x="70613" y="1266863"/>
                    <a:pt x="66675" y="1286554"/>
                  </a:cubicBezTo>
                  <a:cubicBezTo>
                    <a:pt x="60128" y="1319290"/>
                    <a:pt x="56593" y="1340892"/>
                    <a:pt x="47625" y="1372279"/>
                  </a:cubicBezTo>
                  <a:cubicBezTo>
                    <a:pt x="44867" y="1381933"/>
                    <a:pt x="42178" y="1391679"/>
                    <a:pt x="38100" y="1400854"/>
                  </a:cubicBezTo>
                  <a:cubicBezTo>
                    <a:pt x="-5987" y="1500049"/>
                    <a:pt x="21456" y="1422211"/>
                    <a:pt x="0" y="1486579"/>
                  </a:cubicBezTo>
                  <a:cubicBezTo>
                    <a:pt x="3175" y="1540554"/>
                    <a:pt x="4630" y="1594658"/>
                    <a:pt x="9525" y="1648504"/>
                  </a:cubicBezTo>
                  <a:cubicBezTo>
                    <a:pt x="11735" y="1672812"/>
                    <a:pt x="23115" y="1709657"/>
                    <a:pt x="28575" y="1734229"/>
                  </a:cubicBezTo>
                  <a:cubicBezTo>
                    <a:pt x="30661" y="1743618"/>
                    <a:pt x="42264" y="1807446"/>
                    <a:pt x="47625" y="1819954"/>
                  </a:cubicBezTo>
                  <a:cubicBezTo>
                    <a:pt x="52134" y="1830476"/>
                    <a:pt x="60325" y="1839004"/>
                    <a:pt x="66675" y="1848529"/>
                  </a:cubicBezTo>
                  <a:cubicBezTo>
                    <a:pt x="77093" y="1890199"/>
                    <a:pt x="73113" y="1885989"/>
                    <a:pt x="95250" y="1924729"/>
                  </a:cubicBezTo>
                  <a:cubicBezTo>
                    <a:pt x="100930" y="1934668"/>
                    <a:pt x="109897" y="1942737"/>
                    <a:pt x="114300" y="1953304"/>
                  </a:cubicBezTo>
                  <a:cubicBezTo>
                    <a:pt x="151354" y="2042233"/>
                    <a:pt x="127524" y="2016928"/>
                    <a:pt x="161925" y="2077129"/>
                  </a:cubicBezTo>
                  <a:cubicBezTo>
                    <a:pt x="167605" y="2087068"/>
                    <a:pt x="173317" y="2097195"/>
                    <a:pt x="180975" y="2105704"/>
                  </a:cubicBezTo>
                  <a:cubicBezTo>
                    <a:pt x="202001" y="2129066"/>
                    <a:pt x="230215" y="2146227"/>
                    <a:pt x="247650" y="2172379"/>
                  </a:cubicBezTo>
                  <a:cubicBezTo>
                    <a:pt x="290716" y="2236979"/>
                    <a:pt x="285260" y="2233761"/>
                    <a:pt x="342900" y="2296204"/>
                  </a:cubicBezTo>
                  <a:cubicBezTo>
                    <a:pt x="361173" y="2316000"/>
                    <a:pt x="374492" y="2344835"/>
                    <a:pt x="400050" y="2353354"/>
                  </a:cubicBezTo>
                  <a:cubicBezTo>
                    <a:pt x="409575" y="2356529"/>
                    <a:pt x="419645" y="2358389"/>
                    <a:pt x="428625" y="2362879"/>
                  </a:cubicBezTo>
                  <a:cubicBezTo>
                    <a:pt x="438864" y="2367999"/>
                    <a:pt x="446094" y="2379153"/>
                    <a:pt x="457200" y="2381929"/>
                  </a:cubicBezTo>
                  <a:cubicBezTo>
                    <a:pt x="485092" y="2388902"/>
                    <a:pt x="514350" y="2388279"/>
                    <a:pt x="542925" y="2391454"/>
                  </a:cubicBezTo>
                  <a:cubicBezTo>
                    <a:pt x="571500" y="2388279"/>
                    <a:pt x="600457" y="2387568"/>
                    <a:pt x="628650" y="2381929"/>
                  </a:cubicBezTo>
                  <a:cubicBezTo>
                    <a:pt x="648341" y="2377991"/>
                    <a:pt x="666750" y="2369229"/>
                    <a:pt x="685800" y="2362879"/>
                  </a:cubicBezTo>
                  <a:cubicBezTo>
                    <a:pt x="695325" y="2359704"/>
                    <a:pt x="704530" y="2355323"/>
                    <a:pt x="714375" y="2353354"/>
                  </a:cubicBezTo>
                  <a:lnTo>
                    <a:pt x="762000" y="2343829"/>
                  </a:lnTo>
                  <a:cubicBezTo>
                    <a:pt x="818416" y="2301517"/>
                    <a:pt x="786891" y="2324060"/>
                    <a:pt x="857250" y="2277154"/>
                  </a:cubicBezTo>
                  <a:cubicBezTo>
                    <a:pt x="866775" y="2270804"/>
                    <a:pt x="874965" y="2261724"/>
                    <a:pt x="885825" y="2258104"/>
                  </a:cubicBezTo>
                  <a:cubicBezTo>
                    <a:pt x="895350" y="2254929"/>
                    <a:pt x="905420" y="2253069"/>
                    <a:pt x="914400" y="2248579"/>
                  </a:cubicBezTo>
                  <a:cubicBezTo>
                    <a:pt x="924639" y="2243459"/>
                    <a:pt x="932034" y="2232896"/>
                    <a:pt x="942975" y="2229529"/>
                  </a:cubicBezTo>
                  <a:cubicBezTo>
                    <a:pt x="973922" y="2220007"/>
                    <a:pt x="1006565" y="2217263"/>
                    <a:pt x="1038225" y="2210479"/>
                  </a:cubicBezTo>
                  <a:cubicBezTo>
                    <a:pt x="1051025" y="2207736"/>
                    <a:pt x="1063625" y="2204129"/>
                    <a:pt x="1076325" y="2200954"/>
                  </a:cubicBezTo>
                  <a:cubicBezTo>
                    <a:pt x="1114425" y="2204129"/>
                    <a:pt x="1152913" y="2204194"/>
                    <a:pt x="1190625" y="2210479"/>
                  </a:cubicBezTo>
                  <a:cubicBezTo>
                    <a:pt x="1210432" y="2213780"/>
                    <a:pt x="1228725" y="2223179"/>
                    <a:pt x="1247775" y="2229529"/>
                  </a:cubicBezTo>
                  <a:lnTo>
                    <a:pt x="1390650" y="2277154"/>
                  </a:lnTo>
                  <a:lnTo>
                    <a:pt x="1419225" y="2286679"/>
                  </a:lnTo>
                  <a:cubicBezTo>
                    <a:pt x="1428750" y="2289854"/>
                    <a:pt x="1438060" y="2293769"/>
                    <a:pt x="1447800" y="2296204"/>
                  </a:cubicBezTo>
                  <a:cubicBezTo>
                    <a:pt x="1460500" y="2299379"/>
                    <a:pt x="1473121" y="2302889"/>
                    <a:pt x="1485900" y="2305729"/>
                  </a:cubicBezTo>
                  <a:cubicBezTo>
                    <a:pt x="1501704" y="2309241"/>
                    <a:pt x="1517819" y="2311327"/>
                    <a:pt x="1533525" y="2315254"/>
                  </a:cubicBezTo>
                  <a:cubicBezTo>
                    <a:pt x="1543265" y="2317689"/>
                    <a:pt x="1552575" y="2321604"/>
                    <a:pt x="1562100" y="2324779"/>
                  </a:cubicBezTo>
                  <a:lnTo>
                    <a:pt x="1638300" y="2315254"/>
                  </a:lnTo>
                  <a:cubicBezTo>
                    <a:pt x="1719840" y="2304382"/>
                    <a:pt x="1709738" y="2299379"/>
                    <a:pt x="1724025" y="2296204"/>
                  </a:cubicBezTo>
                  <a:close/>
                </a:path>
              </a:pathLst>
            </a:custGeom>
            <a:pattFill prst="lgGrid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59">
              <a:extLst>
                <a:ext uri="{FF2B5EF4-FFF2-40B4-BE49-F238E27FC236}">
                  <a16:creationId xmlns:a16="http://schemas.microsoft.com/office/drawing/2014/main" id="{1F15202A-A3F3-B23E-4C1B-D4222192AB4C}"/>
                </a:ext>
              </a:extLst>
            </p:cNvPr>
            <p:cNvSpPr/>
            <p:nvPr/>
          </p:nvSpPr>
          <p:spPr>
            <a:xfrm>
              <a:off x="7402731" y="3324262"/>
              <a:ext cx="2800349" cy="2391451"/>
            </a:xfrm>
            <a:custGeom>
              <a:avLst/>
              <a:gdLst>
                <a:gd name="connsiteX0" fmla="*/ 1724025 w 2800350"/>
                <a:gd name="connsiteY0" fmla="*/ 2296204 h 2391454"/>
                <a:gd name="connsiteX1" fmla="*/ 1724025 w 2800350"/>
                <a:gd name="connsiteY1" fmla="*/ 2296204 h 2391454"/>
                <a:gd name="connsiteX2" fmla="*/ 1933575 w 2800350"/>
                <a:gd name="connsiteY2" fmla="*/ 2296204 h 2391454"/>
                <a:gd name="connsiteX3" fmla="*/ 2019300 w 2800350"/>
                <a:gd name="connsiteY3" fmla="*/ 2258104 h 2391454"/>
                <a:gd name="connsiteX4" fmla="*/ 2047875 w 2800350"/>
                <a:gd name="connsiteY4" fmla="*/ 2248579 h 2391454"/>
                <a:gd name="connsiteX5" fmla="*/ 2105025 w 2800350"/>
                <a:gd name="connsiteY5" fmla="*/ 2220004 h 2391454"/>
                <a:gd name="connsiteX6" fmla="*/ 2162175 w 2800350"/>
                <a:gd name="connsiteY6" fmla="*/ 2153329 h 2391454"/>
                <a:gd name="connsiteX7" fmla="*/ 2200275 w 2800350"/>
                <a:gd name="connsiteY7" fmla="*/ 2096179 h 2391454"/>
                <a:gd name="connsiteX8" fmla="*/ 2238375 w 2800350"/>
                <a:gd name="connsiteY8" fmla="*/ 2010454 h 2391454"/>
                <a:gd name="connsiteX9" fmla="*/ 2266950 w 2800350"/>
                <a:gd name="connsiteY9" fmla="*/ 2000929 h 2391454"/>
                <a:gd name="connsiteX10" fmla="*/ 2324100 w 2800350"/>
                <a:gd name="connsiteY10" fmla="*/ 1962829 h 2391454"/>
                <a:gd name="connsiteX11" fmla="*/ 2333625 w 2800350"/>
                <a:gd name="connsiteY11" fmla="*/ 1934254 h 2391454"/>
                <a:gd name="connsiteX12" fmla="*/ 2362200 w 2800350"/>
                <a:gd name="connsiteY12" fmla="*/ 1924729 h 2391454"/>
                <a:gd name="connsiteX13" fmla="*/ 2381250 w 2800350"/>
                <a:gd name="connsiteY13" fmla="*/ 1867579 h 2391454"/>
                <a:gd name="connsiteX14" fmla="*/ 2400300 w 2800350"/>
                <a:gd name="connsiteY14" fmla="*/ 1791379 h 2391454"/>
                <a:gd name="connsiteX15" fmla="*/ 2409825 w 2800350"/>
                <a:gd name="connsiteY15" fmla="*/ 1753279 h 2391454"/>
                <a:gd name="connsiteX16" fmla="*/ 2428875 w 2800350"/>
                <a:gd name="connsiteY16" fmla="*/ 1696129 h 2391454"/>
                <a:gd name="connsiteX17" fmla="*/ 2466975 w 2800350"/>
                <a:gd name="connsiteY17" fmla="*/ 1638979 h 2391454"/>
                <a:gd name="connsiteX18" fmla="*/ 2476500 w 2800350"/>
                <a:gd name="connsiteY18" fmla="*/ 1610404 h 2391454"/>
                <a:gd name="connsiteX19" fmla="*/ 2505075 w 2800350"/>
                <a:gd name="connsiteY19" fmla="*/ 1581829 h 2391454"/>
                <a:gd name="connsiteX20" fmla="*/ 2571750 w 2800350"/>
                <a:gd name="connsiteY20" fmla="*/ 1505629 h 2391454"/>
                <a:gd name="connsiteX21" fmla="*/ 2619375 w 2800350"/>
                <a:gd name="connsiteY21" fmla="*/ 1448479 h 2391454"/>
                <a:gd name="connsiteX22" fmla="*/ 2705100 w 2800350"/>
                <a:gd name="connsiteY22" fmla="*/ 1391329 h 2391454"/>
                <a:gd name="connsiteX23" fmla="*/ 2733675 w 2800350"/>
                <a:gd name="connsiteY23" fmla="*/ 1372279 h 2391454"/>
                <a:gd name="connsiteX24" fmla="*/ 2762250 w 2800350"/>
                <a:gd name="connsiteY24" fmla="*/ 1353229 h 2391454"/>
                <a:gd name="connsiteX25" fmla="*/ 2790825 w 2800350"/>
                <a:gd name="connsiteY25" fmla="*/ 1296079 h 2391454"/>
                <a:gd name="connsiteX26" fmla="*/ 2800350 w 2800350"/>
                <a:gd name="connsiteY26" fmla="*/ 1267504 h 2391454"/>
                <a:gd name="connsiteX27" fmla="*/ 2790825 w 2800350"/>
                <a:gd name="connsiteY27" fmla="*/ 1048429 h 2391454"/>
                <a:gd name="connsiteX28" fmla="*/ 2771775 w 2800350"/>
                <a:gd name="connsiteY28" fmla="*/ 962704 h 2391454"/>
                <a:gd name="connsiteX29" fmla="*/ 2743200 w 2800350"/>
                <a:gd name="connsiteY29" fmla="*/ 876979 h 2391454"/>
                <a:gd name="connsiteX30" fmla="*/ 2724150 w 2800350"/>
                <a:gd name="connsiteY30" fmla="*/ 819829 h 2391454"/>
                <a:gd name="connsiteX31" fmla="*/ 2705100 w 2800350"/>
                <a:gd name="connsiteY31" fmla="*/ 791254 h 2391454"/>
                <a:gd name="connsiteX32" fmla="*/ 2695575 w 2800350"/>
                <a:gd name="connsiteY32" fmla="*/ 762679 h 2391454"/>
                <a:gd name="connsiteX33" fmla="*/ 2676525 w 2800350"/>
                <a:gd name="connsiteY33" fmla="*/ 734104 h 2391454"/>
                <a:gd name="connsiteX34" fmla="*/ 2647950 w 2800350"/>
                <a:gd name="connsiteY34" fmla="*/ 676954 h 2391454"/>
                <a:gd name="connsiteX35" fmla="*/ 2628900 w 2800350"/>
                <a:gd name="connsiteY35" fmla="*/ 610279 h 2391454"/>
                <a:gd name="connsiteX36" fmla="*/ 2609850 w 2800350"/>
                <a:gd name="connsiteY36" fmla="*/ 581704 h 2391454"/>
                <a:gd name="connsiteX37" fmla="*/ 2590800 w 2800350"/>
                <a:gd name="connsiteY37" fmla="*/ 524554 h 2391454"/>
                <a:gd name="connsiteX38" fmla="*/ 2571750 w 2800350"/>
                <a:gd name="connsiteY38" fmla="*/ 486454 h 2391454"/>
                <a:gd name="connsiteX39" fmla="*/ 2543175 w 2800350"/>
                <a:gd name="connsiteY39" fmla="*/ 410254 h 2391454"/>
                <a:gd name="connsiteX40" fmla="*/ 2524125 w 2800350"/>
                <a:gd name="connsiteY40" fmla="*/ 381679 h 2391454"/>
                <a:gd name="connsiteX41" fmla="*/ 2495550 w 2800350"/>
                <a:gd name="connsiteY41" fmla="*/ 372154 h 2391454"/>
                <a:gd name="connsiteX42" fmla="*/ 2486025 w 2800350"/>
                <a:gd name="connsiteY42" fmla="*/ 343579 h 2391454"/>
                <a:gd name="connsiteX43" fmla="*/ 2428875 w 2800350"/>
                <a:gd name="connsiteY43" fmla="*/ 295954 h 2391454"/>
                <a:gd name="connsiteX44" fmla="*/ 2390775 w 2800350"/>
                <a:gd name="connsiteY44" fmla="*/ 248329 h 2391454"/>
                <a:gd name="connsiteX45" fmla="*/ 2371725 w 2800350"/>
                <a:gd name="connsiteY45" fmla="*/ 219754 h 2391454"/>
                <a:gd name="connsiteX46" fmla="*/ 2343150 w 2800350"/>
                <a:gd name="connsiteY46" fmla="*/ 200704 h 2391454"/>
                <a:gd name="connsiteX47" fmla="*/ 2286000 w 2800350"/>
                <a:gd name="connsiteY47" fmla="*/ 153079 h 2391454"/>
                <a:gd name="connsiteX48" fmla="*/ 2257425 w 2800350"/>
                <a:gd name="connsiteY48" fmla="*/ 143554 h 2391454"/>
                <a:gd name="connsiteX49" fmla="*/ 2228850 w 2800350"/>
                <a:gd name="connsiteY49" fmla="*/ 124504 h 2391454"/>
                <a:gd name="connsiteX50" fmla="*/ 2171700 w 2800350"/>
                <a:gd name="connsiteY50" fmla="*/ 105454 h 2391454"/>
                <a:gd name="connsiteX51" fmla="*/ 2114550 w 2800350"/>
                <a:gd name="connsiteY51" fmla="*/ 86404 h 2391454"/>
                <a:gd name="connsiteX52" fmla="*/ 2028825 w 2800350"/>
                <a:gd name="connsiteY52" fmla="*/ 57829 h 2391454"/>
                <a:gd name="connsiteX53" fmla="*/ 1962150 w 2800350"/>
                <a:gd name="connsiteY53" fmla="*/ 38779 h 2391454"/>
                <a:gd name="connsiteX54" fmla="*/ 1876425 w 2800350"/>
                <a:gd name="connsiteY54" fmla="*/ 29254 h 2391454"/>
                <a:gd name="connsiteX55" fmla="*/ 1809750 w 2800350"/>
                <a:gd name="connsiteY55" fmla="*/ 10204 h 2391454"/>
                <a:gd name="connsiteX56" fmla="*/ 1466850 w 2800350"/>
                <a:gd name="connsiteY56" fmla="*/ 10204 h 2391454"/>
                <a:gd name="connsiteX57" fmla="*/ 1381125 w 2800350"/>
                <a:gd name="connsiteY57" fmla="*/ 38779 h 2391454"/>
                <a:gd name="connsiteX58" fmla="*/ 1352550 w 2800350"/>
                <a:gd name="connsiteY58" fmla="*/ 48304 h 2391454"/>
                <a:gd name="connsiteX59" fmla="*/ 1323975 w 2800350"/>
                <a:gd name="connsiteY59" fmla="*/ 67354 h 2391454"/>
                <a:gd name="connsiteX60" fmla="*/ 1257300 w 2800350"/>
                <a:gd name="connsiteY60" fmla="*/ 86404 h 2391454"/>
                <a:gd name="connsiteX61" fmla="*/ 1228725 w 2800350"/>
                <a:gd name="connsiteY61" fmla="*/ 105454 h 2391454"/>
                <a:gd name="connsiteX62" fmla="*/ 1171575 w 2800350"/>
                <a:gd name="connsiteY62" fmla="*/ 124504 h 2391454"/>
                <a:gd name="connsiteX63" fmla="*/ 1143000 w 2800350"/>
                <a:gd name="connsiteY63" fmla="*/ 134029 h 2391454"/>
                <a:gd name="connsiteX64" fmla="*/ 1085850 w 2800350"/>
                <a:gd name="connsiteY64" fmla="*/ 172129 h 2391454"/>
                <a:gd name="connsiteX65" fmla="*/ 1047750 w 2800350"/>
                <a:gd name="connsiteY65" fmla="*/ 181654 h 2391454"/>
                <a:gd name="connsiteX66" fmla="*/ 971550 w 2800350"/>
                <a:gd name="connsiteY66" fmla="*/ 219754 h 2391454"/>
                <a:gd name="connsiteX67" fmla="*/ 942975 w 2800350"/>
                <a:gd name="connsiteY67" fmla="*/ 229279 h 2391454"/>
                <a:gd name="connsiteX68" fmla="*/ 885825 w 2800350"/>
                <a:gd name="connsiteY68" fmla="*/ 267379 h 2391454"/>
                <a:gd name="connsiteX69" fmla="*/ 819150 w 2800350"/>
                <a:gd name="connsiteY69" fmla="*/ 305479 h 2391454"/>
                <a:gd name="connsiteX70" fmla="*/ 781050 w 2800350"/>
                <a:gd name="connsiteY70" fmla="*/ 324529 h 2391454"/>
                <a:gd name="connsiteX71" fmla="*/ 723900 w 2800350"/>
                <a:gd name="connsiteY71" fmla="*/ 381679 h 2391454"/>
                <a:gd name="connsiteX72" fmla="*/ 666750 w 2800350"/>
                <a:gd name="connsiteY72" fmla="*/ 419779 h 2391454"/>
                <a:gd name="connsiteX73" fmla="*/ 638175 w 2800350"/>
                <a:gd name="connsiteY73" fmla="*/ 438829 h 2391454"/>
                <a:gd name="connsiteX74" fmla="*/ 590550 w 2800350"/>
                <a:gd name="connsiteY74" fmla="*/ 486454 h 2391454"/>
                <a:gd name="connsiteX75" fmla="*/ 542925 w 2800350"/>
                <a:gd name="connsiteY75" fmla="*/ 505504 h 2391454"/>
                <a:gd name="connsiteX76" fmla="*/ 476250 w 2800350"/>
                <a:gd name="connsiteY76" fmla="*/ 562654 h 2391454"/>
                <a:gd name="connsiteX77" fmla="*/ 419100 w 2800350"/>
                <a:gd name="connsiteY77" fmla="*/ 629329 h 2391454"/>
                <a:gd name="connsiteX78" fmla="*/ 400050 w 2800350"/>
                <a:gd name="connsiteY78" fmla="*/ 657904 h 2391454"/>
                <a:gd name="connsiteX79" fmla="*/ 371475 w 2800350"/>
                <a:gd name="connsiteY79" fmla="*/ 686479 h 2391454"/>
                <a:gd name="connsiteX80" fmla="*/ 323850 w 2800350"/>
                <a:gd name="connsiteY80" fmla="*/ 762679 h 2391454"/>
                <a:gd name="connsiteX81" fmla="*/ 295275 w 2800350"/>
                <a:gd name="connsiteY81" fmla="*/ 800779 h 2391454"/>
                <a:gd name="connsiteX82" fmla="*/ 276225 w 2800350"/>
                <a:gd name="connsiteY82" fmla="*/ 838879 h 2391454"/>
                <a:gd name="connsiteX83" fmla="*/ 257175 w 2800350"/>
                <a:gd name="connsiteY83" fmla="*/ 896029 h 2391454"/>
                <a:gd name="connsiteX84" fmla="*/ 200025 w 2800350"/>
                <a:gd name="connsiteY84" fmla="*/ 972229 h 2391454"/>
                <a:gd name="connsiteX85" fmla="*/ 161925 w 2800350"/>
                <a:gd name="connsiteY85" fmla="*/ 1038904 h 2391454"/>
                <a:gd name="connsiteX86" fmla="*/ 133350 w 2800350"/>
                <a:gd name="connsiteY86" fmla="*/ 1105579 h 2391454"/>
                <a:gd name="connsiteX87" fmla="*/ 114300 w 2800350"/>
                <a:gd name="connsiteY87" fmla="*/ 1134154 h 2391454"/>
                <a:gd name="connsiteX88" fmla="*/ 85725 w 2800350"/>
                <a:gd name="connsiteY88" fmla="*/ 1229404 h 2391454"/>
                <a:gd name="connsiteX89" fmla="*/ 66675 w 2800350"/>
                <a:gd name="connsiteY89" fmla="*/ 1286554 h 2391454"/>
                <a:gd name="connsiteX90" fmla="*/ 47625 w 2800350"/>
                <a:gd name="connsiteY90" fmla="*/ 1372279 h 2391454"/>
                <a:gd name="connsiteX91" fmla="*/ 38100 w 2800350"/>
                <a:gd name="connsiteY91" fmla="*/ 1400854 h 2391454"/>
                <a:gd name="connsiteX92" fmla="*/ 0 w 2800350"/>
                <a:gd name="connsiteY92" fmla="*/ 1486579 h 2391454"/>
                <a:gd name="connsiteX93" fmla="*/ 9525 w 2800350"/>
                <a:gd name="connsiteY93" fmla="*/ 1648504 h 2391454"/>
                <a:gd name="connsiteX94" fmla="*/ 28575 w 2800350"/>
                <a:gd name="connsiteY94" fmla="*/ 1734229 h 2391454"/>
                <a:gd name="connsiteX95" fmla="*/ 47625 w 2800350"/>
                <a:gd name="connsiteY95" fmla="*/ 1819954 h 2391454"/>
                <a:gd name="connsiteX96" fmla="*/ 66675 w 2800350"/>
                <a:gd name="connsiteY96" fmla="*/ 1848529 h 2391454"/>
                <a:gd name="connsiteX97" fmla="*/ 95250 w 2800350"/>
                <a:gd name="connsiteY97" fmla="*/ 1924729 h 2391454"/>
                <a:gd name="connsiteX98" fmla="*/ 114300 w 2800350"/>
                <a:gd name="connsiteY98" fmla="*/ 1953304 h 2391454"/>
                <a:gd name="connsiteX99" fmla="*/ 161925 w 2800350"/>
                <a:gd name="connsiteY99" fmla="*/ 2077129 h 2391454"/>
                <a:gd name="connsiteX100" fmla="*/ 180975 w 2800350"/>
                <a:gd name="connsiteY100" fmla="*/ 2105704 h 2391454"/>
                <a:gd name="connsiteX101" fmla="*/ 247650 w 2800350"/>
                <a:gd name="connsiteY101" fmla="*/ 2172379 h 2391454"/>
                <a:gd name="connsiteX102" fmla="*/ 342900 w 2800350"/>
                <a:gd name="connsiteY102" fmla="*/ 2296204 h 2391454"/>
                <a:gd name="connsiteX103" fmla="*/ 400050 w 2800350"/>
                <a:gd name="connsiteY103" fmla="*/ 2353354 h 2391454"/>
                <a:gd name="connsiteX104" fmla="*/ 428625 w 2800350"/>
                <a:gd name="connsiteY104" fmla="*/ 2362879 h 2391454"/>
                <a:gd name="connsiteX105" fmla="*/ 457200 w 2800350"/>
                <a:gd name="connsiteY105" fmla="*/ 2381929 h 2391454"/>
                <a:gd name="connsiteX106" fmla="*/ 542925 w 2800350"/>
                <a:gd name="connsiteY106" fmla="*/ 2391454 h 2391454"/>
                <a:gd name="connsiteX107" fmla="*/ 628650 w 2800350"/>
                <a:gd name="connsiteY107" fmla="*/ 2381929 h 2391454"/>
                <a:gd name="connsiteX108" fmla="*/ 685800 w 2800350"/>
                <a:gd name="connsiteY108" fmla="*/ 2362879 h 2391454"/>
                <a:gd name="connsiteX109" fmla="*/ 714375 w 2800350"/>
                <a:gd name="connsiteY109" fmla="*/ 2353354 h 2391454"/>
                <a:gd name="connsiteX110" fmla="*/ 762000 w 2800350"/>
                <a:gd name="connsiteY110" fmla="*/ 2343829 h 2391454"/>
                <a:gd name="connsiteX111" fmla="*/ 857250 w 2800350"/>
                <a:gd name="connsiteY111" fmla="*/ 2277154 h 2391454"/>
                <a:gd name="connsiteX112" fmla="*/ 885825 w 2800350"/>
                <a:gd name="connsiteY112" fmla="*/ 2258104 h 2391454"/>
                <a:gd name="connsiteX113" fmla="*/ 914400 w 2800350"/>
                <a:gd name="connsiteY113" fmla="*/ 2248579 h 2391454"/>
                <a:gd name="connsiteX114" fmla="*/ 942975 w 2800350"/>
                <a:gd name="connsiteY114" fmla="*/ 2229529 h 2391454"/>
                <a:gd name="connsiteX115" fmla="*/ 1038225 w 2800350"/>
                <a:gd name="connsiteY115" fmla="*/ 2210479 h 2391454"/>
                <a:gd name="connsiteX116" fmla="*/ 1076325 w 2800350"/>
                <a:gd name="connsiteY116" fmla="*/ 2200954 h 2391454"/>
                <a:gd name="connsiteX117" fmla="*/ 1190625 w 2800350"/>
                <a:gd name="connsiteY117" fmla="*/ 2210479 h 2391454"/>
                <a:gd name="connsiteX118" fmla="*/ 1247775 w 2800350"/>
                <a:gd name="connsiteY118" fmla="*/ 2229529 h 2391454"/>
                <a:gd name="connsiteX119" fmla="*/ 1390650 w 2800350"/>
                <a:gd name="connsiteY119" fmla="*/ 2277154 h 2391454"/>
                <a:gd name="connsiteX120" fmla="*/ 1419225 w 2800350"/>
                <a:gd name="connsiteY120" fmla="*/ 2286679 h 2391454"/>
                <a:gd name="connsiteX121" fmla="*/ 1447800 w 2800350"/>
                <a:gd name="connsiteY121" fmla="*/ 2296204 h 2391454"/>
                <a:gd name="connsiteX122" fmla="*/ 1485900 w 2800350"/>
                <a:gd name="connsiteY122" fmla="*/ 2305729 h 2391454"/>
                <a:gd name="connsiteX123" fmla="*/ 1533525 w 2800350"/>
                <a:gd name="connsiteY123" fmla="*/ 2315254 h 2391454"/>
                <a:gd name="connsiteX124" fmla="*/ 1562100 w 2800350"/>
                <a:gd name="connsiteY124" fmla="*/ 2324779 h 2391454"/>
                <a:gd name="connsiteX125" fmla="*/ 1638300 w 2800350"/>
                <a:gd name="connsiteY125" fmla="*/ 2315254 h 2391454"/>
                <a:gd name="connsiteX126" fmla="*/ 1724025 w 2800350"/>
                <a:gd name="connsiteY126" fmla="*/ 2296204 h 2391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2800350" h="2391454">
                  <a:moveTo>
                    <a:pt x="1724025" y="2296204"/>
                  </a:moveTo>
                  <a:lnTo>
                    <a:pt x="1724025" y="2296204"/>
                  </a:lnTo>
                  <a:cubicBezTo>
                    <a:pt x="1819015" y="2306758"/>
                    <a:pt x="1826984" y="2313034"/>
                    <a:pt x="1933575" y="2296204"/>
                  </a:cubicBezTo>
                  <a:cubicBezTo>
                    <a:pt x="2005406" y="2284862"/>
                    <a:pt x="1971839" y="2281834"/>
                    <a:pt x="2019300" y="2258104"/>
                  </a:cubicBezTo>
                  <a:cubicBezTo>
                    <a:pt x="2028280" y="2253614"/>
                    <a:pt x="2038895" y="2253069"/>
                    <a:pt x="2047875" y="2248579"/>
                  </a:cubicBezTo>
                  <a:cubicBezTo>
                    <a:pt x="2121733" y="2211650"/>
                    <a:pt x="2033201" y="2243945"/>
                    <a:pt x="2105025" y="2220004"/>
                  </a:cubicBezTo>
                  <a:cubicBezTo>
                    <a:pt x="2137913" y="2187116"/>
                    <a:pt x="2133664" y="2194059"/>
                    <a:pt x="2162175" y="2153329"/>
                  </a:cubicBezTo>
                  <a:cubicBezTo>
                    <a:pt x="2175305" y="2134572"/>
                    <a:pt x="2193035" y="2117899"/>
                    <a:pt x="2200275" y="2096179"/>
                  </a:cubicBezTo>
                  <a:cubicBezTo>
                    <a:pt x="2206096" y="2078716"/>
                    <a:pt x="2217792" y="2026921"/>
                    <a:pt x="2238375" y="2010454"/>
                  </a:cubicBezTo>
                  <a:cubicBezTo>
                    <a:pt x="2246215" y="2004182"/>
                    <a:pt x="2258173" y="2005805"/>
                    <a:pt x="2266950" y="2000929"/>
                  </a:cubicBezTo>
                  <a:cubicBezTo>
                    <a:pt x="2286964" y="1989810"/>
                    <a:pt x="2324100" y="1962829"/>
                    <a:pt x="2324100" y="1962829"/>
                  </a:cubicBezTo>
                  <a:cubicBezTo>
                    <a:pt x="2327275" y="1953304"/>
                    <a:pt x="2326525" y="1941354"/>
                    <a:pt x="2333625" y="1934254"/>
                  </a:cubicBezTo>
                  <a:cubicBezTo>
                    <a:pt x="2340725" y="1927154"/>
                    <a:pt x="2356364" y="1932899"/>
                    <a:pt x="2362200" y="1924729"/>
                  </a:cubicBezTo>
                  <a:cubicBezTo>
                    <a:pt x="2373872" y="1908389"/>
                    <a:pt x="2377312" y="1887270"/>
                    <a:pt x="2381250" y="1867579"/>
                  </a:cubicBezTo>
                  <a:cubicBezTo>
                    <a:pt x="2400615" y="1770753"/>
                    <a:pt x="2380774" y="1859720"/>
                    <a:pt x="2400300" y="1791379"/>
                  </a:cubicBezTo>
                  <a:cubicBezTo>
                    <a:pt x="2403896" y="1778792"/>
                    <a:pt x="2406063" y="1765818"/>
                    <a:pt x="2409825" y="1753279"/>
                  </a:cubicBezTo>
                  <a:cubicBezTo>
                    <a:pt x="2415595" y="1734045"/>
                    <a:pt x="2417736" y="1712837"/>
                    <a:pt x="2428875" y="1696129"/>
                  </a:cubicBezTo>
                  <a:cubicBezTo>
                    <a:pt x="2441575" y="1677079"/>
                    <a:pt x="2459735" y="1660699"/>
                    <a:pt x="2466975" y="1638979"/>
                  </a:cubicBezTo>
                  <a:cubicBezTo>
                    <a:pt x="2470150" y="1629454"/>
                    <a:pt x="2470931" y="1618758"/>
                    <a:pt x="2476500" y="1610404"/>
                  </a:cubicBezTo>
                  <a:cubicBezTo>
                    <a:pt x="2483972" y="1599196"/>
                    <a:pt x="2496805" y="1592462"/>
                    <a:pt x="2505075" y="1581829"/>
                  </a:cubicBezTo>
                  <a:cubicBezTo>
                    <a:pt x="2564912" y="1504896"/>
                    <a:pt x="2516432" y="1542508"/>
                    <a:pt x="2571750" y="1505629"/>
                  </a:cubicBezTo>
                  <a:cubicBezTo>
                    <a:pt x="2588683" y="1480229"/>
                    <a:pt x="2593988" y="1468224"/>
                    <a:pt x="2619375" y="1448479"/>
                  </a:cubicBezTo>
                  <a:lnTo>
                    <a:pt x="2705100" y="1391329"/>
                  </a:lnTo>
                  <a:lnTo>
                    <a:pt x="2733675" y="1372279"/>
                  </a:lnTo>
                  <a:lnTo>
                    <a:pt x="2762250" y="1353229"/>
                  </a:lnTo>
                  <a:cubicBezTo>
                    <a:pt x="2786191" y="1281405"/>
                    <a:pt x="2753896" y="1369937"/>
                    <a:pt x="2790825" y="1296079"/>
                  </a:cubicBezTo>
                  <a:cubicBezTo>
                    <a:pt x="2795315" y="1287099"/>
                    <a:pt x="2797175" y="1277029"/>
                    <a:pt x="2800350" y="1267504"/>
                  </a:cubicBezTo>
                  <a:cubicBezTo>
                    <a:pt x="2797175" y="1194479"/>
                    <a:pt x="2795854" y="1121350"/>
                    <a:pt x="2790825" y="1048429"/>
                  </a:cubicBezTo>
                  <a:cubicBezTo>
                    <a:pt x="2786918" y="991782"/>
                    <a:pt x="2783628" y="1004191"/>
                    <a:pt x="2771775" y="962704"/>
                  </a:cubicBezTo>
                  <a:cubicBezTo>
                    <a:pt x="2742886" y="861592"/>
                    <a:pt x="2786987" y="997393"/>
                    <a:pt x="2743200" y="876979"/>
                  </a:cubicBezTo>
                  <a:cubicBezTo>
                    <a:pt x="2736338" y="858108"/>
                    <a:pt x="2735289" y="836537"/>
                    <a:pt x="2724150" y="819829"/>
                  </a:cubicBezTo>
                  <a:cubicBezTo>
                    <a:pt x="2717800" y="810304"/>
                    <a:pt x="2710220" y="801493"/>
                    <a:pt x="2705100" y="791254"/>
                  </a:cubicBezTo>
                  <a:cubicBezTo>
                    <a:pt x="2700610" y="782274"/>
                    <a:pt x="2700065" y="771659"/>
                    <a:pt x="2695575" y="762679"/>
                  </a:cubicBezTo>
                  <a:cubicBezTo>
                    <a:pt x="2690455" y="752440"/>
                    <a:pt x="2681645" y="744343"/>
                    <a:pt x="2676525" y="734104"/>
                  </a:cubicBezTo>
                  <a:cubicBezTo>
                    <a:pt x="2637090" y="655234"/>
                    <a:pt x="2702545" y="758846"/>
                    <a:pt x="2647950" y="676954"/>
                  </a:cubicBezTo>
                  <a:cubicBezTo>
                    <a:pt x="2644898" y="664747"/>
                    <a:pt x="2635732" y="623944"/>
                    <a:pt x="2628900" y="610279"/>
                  </a:cubicBezTo>
                  <a:cubicBezTo>
                    <a:pt x="2623780" y="600040"/>
                    <a:pt x="2614499" y="592165"/>
                    <a:pt x="2609850" y="581704"/>
                  </a:cubicBezTo>
                  <a:cubicBezTo>
                    <a:pt x="2601695" y="563354"/>
                    <a:pt x="2599780" y="542515"/>
                    <a:pt x="2590800" y="524554"/>
                  </a:cubicBezTo>
                  <a:cubicBezTo>
                    <a:pt x="2584450" y="511854"/>
                    <a:pt x="2576736" y="499749"/>
                    <a:pt x="2571750" y="486454"/>
                  </a:cubicBezTo>
                  <a:cubicBezTo>
                    <a:pt x="2546180" y="418266"/>
                    <a:pt x="2581748" y="477756"/>
                    <a:pt x="2543175" y="410254"/>
                  </a:cubicBezTo>
                  <a:cubicBezTo>
                    <a:pt x="2537495" y="400315"/>
                    <a:pt x="2533064" y="388830"/>
                    <a:pt x="2524125" y="381679"/>
                  </a:cubicBezTo>
                  <a:cubicBezTo>
                    <a:pt x="2516285" y="375407"/>
                    <a:pt x="2505075" y="375329"/>
                    <a:pt x="2495550" y="372154"/>
                  </a:cubicBezTo>
                  <a:cubicBezTo>
                    <a:pt x="2492375" y="362629"/>
                    <a:pt x="2491594" y="351933"/>
                    <a:pt x="2486025" y="343579"/>
                  </a:cubicBezTo>
                  <a:cubicBezTo>
                    <a:pt x="2471357" y="321577"/>
                    <a:pt x="2449960" y="310011"/>
                    <a:pt x="2428875" y="295954"/>
                  </a:cubicBezTo>
                  <a:cubicBezTo>
                    <a:pt x="2410332" y="240324"/>
                    <a:pt x="2433859" y="291413"/>
                    <a:pt x="2390775" y="248329"/>
                  </a:cubicBezTo>
                  <a:cubicBezTo>
                    <a:pt x="2382680" y="240234"/>
                    <a:pt x="2379820" y="227849"/>
                    <a:pt x="2371725" y="219754"/>
                  </a:cubicBezTo>
                  <a:cubicBezTo>
                    <a:pt x="2363630" y="211659"/>
                    <a:pt x="2351944" y="208033"/>
                    <a:pt x="2343150" y="200704"/>
                  </a:cubicBezTo>
                  <a:cubicBezTo>
                    <a:pt x="2311552" y="174372"/>
                    <a:pt x="2321473" y="170816"/>
                    <a:pt x="2286000" y="153079"/>
                  </a:cubicBezTo>
                  <a:cubicBezTo>
                    <a:pt x="2277020" y="148589"/>
                    <a:pt x="2266405" y="148044"/>
                    <a:pt x="2257425" y="143554"/>
                  </a:cubicBezTo>
                  <a:cubicBezTo>
                    <a:pt x="2247186" y="138434"/>
                    <a:pt x="2239311" y="129153"/>
                    <a:pt x="2228850" y="124504"/>
                  </a:cubicBezTo>
                  <a:cubicBezTo>
                    <a:pt x="2210500" y="116349"/>
                    <a:pt x="2190750" y="111804"/>
                    <a:pt x="2171700" y="105454"/>
                  </a:cubicBezTo>
                  <a:lnTo>
                    <a:pt x="2114550" y="86404"/>
                  </a:lnTo>
                  <a:lnTo>
                    <a:pt x="2028825" y="57829"/>
                  </a:lnTo>
                  <a:cubicBezTo>
                    <a:pt x="2007487" y="50716"/>
                    <a:pt x="1984362" y="42196"/>
                    <a:pt x="1962150" y="38779"/>
                  </a:cubicBezTo>
                  <a:cubicBezTo>
                    <a:pt x="1933733" y="34407"/>
                    <a:pt x="1905000" y="32429"/>
                    <a:pt x="1876425" y="29254"/>
                  </a:cubicBezTo>
                  <a:cubicBezTo>
                    <a:pt x="1854200" y="22904"/>
                    <a:pt x="1832723" y="12757"/>
                    <a:pt x="1809750" y="10204"/>
                  </a:cubicBezTo>
                  <a:cubicBezTo>
                    <a:pt x="1653365" y="-7172"/>
                    <a:pt x="1614698" y="964"/>
                    <a:pt x="1466850" y="10204"/>
                  </a:cubicBezTo>
                  <a:lnTo>
                    <a:pt x="1381125" y="38779"/>
                  </a:lnTo>
                  <a:cubicBezTo>
                    <a:pt x="1371600" y="41954"/>
                    <a:pt x="1360904" y="42735"/>
                    <a:pt x="1352550" y="48304"/>
                  </a:cubicBezTo>
                  <a:cubicBezTo>
                    <a:pt x="1343025" y="54654"/>
                    <a:pt x="1334497" y="62845"/>
                    <a:pt x="1323975" y="67354"/>
                  </a:cubicBezTo>
                  <a:cubicBezTo>
                    <a:pt x="1281249" y="85665"/>
                    <a:pt x="1294371" y="67868"/>
                    <a:pt x="1257300" y="86404"/>
                  </a:cubicBezTo>
                  <a:cubicBezTo>
                    <a:pt x="1247061" y="91524"/>
                    <a:pt x="1239186" y="100805"/>
                    <a:pt x="1228725" y="105454"/>
                  </a:cubicBezTo>
                  <a:cubicBezTo>
                    <a:pt x="1210375" y="113609"/>
                    <a:pt x="1190625" y="118154"/>
                    <a:pt x="1171575" y="124504"/>
                  </a:cubicBezTo>
                  <a:cubicBezTo>
                    <a:pt x="1162050" y="127679"/>
                    <a:pt x="1151354" y="128460"/>
                    <a:pt x="1143000" y="134029"/>
                  </a:cubicBezTo>
                  <a:cubicBezTo>
                    <a:pt x="1123950" y="146729"/>
                    <a:pt x="1108062" y="166576"/>
                    <a:pt x="1085850" y="172129"/>
                  </a:cubicBezTo>
                  <a:cubicBezTo>
                    <a:pt x="1073150" y="175304"/>
                    <a:pt x="1059834" y="176619"/>
                    <a:pt x="1047750" y="181654"/>
                  </a:cubicBezTo>
                  <a:cubicBezTo>
                    <a:pt x="1021536" y="192576"/>
                    <a:pt x="998491" y="210774"/>
                    <a:pt x="971550" y="219754"/>
                  </a:cubicBezTo>
                  <a:cubicBezTo>
                    <a:pt x="962025" y="222929"/>
                    <a:pt x="951752" y="224403"/>
                    <a:pt x="942975" y="229279"/>
                  </a:cubicBezTo>
                  <a:cubicBezTo>
                    <a:pt x="922961" y="240398"/>
                    <a:pt x="906303" y="257140"/>
                    <a:pt x="885825" y="267379"/>
                  </a:cubicBezTo>
                  <a:cubicBezTo>
                    <a:pt x="770690" y="324946"/>
                    <a:pt x="913392" y="251627"/>
                    <a:pt x="819150" y="305479"/>
                  </a:cubicBezTo>
                  <a:cubicBezTo>
                    <a:pt x="806822" y="312524"/>
                    <a:pt x="792138" y="315659"/>
                    <a:pt x="781050" y="324529"/>
                  </a:cubicBezTo>
                  <a:cubicBezTo>
                    <a:pt x="760013" y="341359"/>
                    <a:pt x="746316" y="366735"/>
                    <a:pt x="723900" y="381679"/>
                  </a:cubicBezTo>
                  <a:lnTo>
                    <a:pt x="666750" y="419779"/>
                  </a:lnTo>
                  <a:cubicBezTo>
                    <a:pt x="657225" y="426129"/>
                    <a:pt x="646270" y="430734"/>
                    <a:pt x="638175" y="438829"/>
                  </a:cubicBezTo>
                  <a:cubicBezTo>
                    <a:pt x="622300" y="454704"/>
                    <a:pt x="608942" y="473579"/>
                    <a:pt x="590550" y="486454"/>
                  </a:cubicBezTo>
                  <a:cubicBezTo>
                    <a:pt x="576543" y="496259"/>
                    <a:pt x="557871" y="497201"/>
                    <a:pt x="542925" y="505504"/>
                  </a:cubicBezTo>
                  <a:cubicBezTo>
                    <a:pt x="520536" y="517942"/>
                    <a:pt x="493575" y="543404"/>
                    <a:pt x="476250" y="562654"/>
                  </a:cubicBezTo>
                  <a:cubicBezTo>
                    <a:pt x="456668" y="584412"/>
                    <a:pt x="437386" y="606471"/>
                    <a:pt x="419100" y="629329"/>
                  </a:cubicBezTo>
                  <a:cubicBezTo>
                    <a:pt x="411949" y="638268"/>
                    <a:pt x="407379" y="649110"/>
                    <a:pt x="400050" y="657904"/>
                  </a:cubicBezTo>
                  <a:cubicBezTo>
                    <a:pt x="391426" y="668252"/>
                    <a:pt x="380099" y="676131"/>
                    <a:pt x="371475" y="686479"/>
                  </a:cubicBezTo>
                  <a:cubicBezTo>
                    <a:pt x="359635" y="700686"/>
                    <a:pt x="330046" y="753385"/>
                    <a:pt x="323850" y="762679"/>
                  </a:cubicBezTo>
                  <a:cubicBezTo>
                    <a:pt x="315044" y="775888"/>
                    <a:pt x="303689" y="787317"/>
                    <a:pt x="295275" y="800779"/>
                  </a:cubicBezTo>
                  <a:cubicBezTo>
                    <a:pt x="287750" y="812820"/>
                    <a:pt x="281498" y="825696"/>
                    <a:pt x="276225" y="838879"/>
                  </a:cubicBezTo>
                  <a:cubicBezTo>
                    <a:pt x="268767" y="857523"/>
                    <a:pt x="269223" y="879965"/>
                    <a:pt x="257175" y="896029"/>
                  </a:cubicBezTo>
                  <a:cubicBezTo>
                    <a:pt x="238125" y="921429"/>
                    <a:pt x="214224" y="943831"/>
                    <a:pt x="200025" y="972229"/>
                  </a:cubicBezTo>
                  <a:cubicBezTo>
                    <a:pt x="142458" y="1087364"/>
                    <a:pt x="215777" y="944662"/>
                    <a:pt x="161925" y="1038904"/>
                  </a:cubicBezTo>
                  <a:cubicBezTo>
                    <a:pt x="82643" y="1177647"/>
                    <a:pt x="186780" y="998718"/>
                    <a:pt x="133350" y="1105579"/>
                  </a:cubicBezTo>
                  <a:cubicBezTo>
                    <a:pt x="128230" y="1115818"/>
                    <a:pt x="120650" y="1124629"/>
                    <a:pt x="114300" y="1134154"/>
                  </a:cubicBezTo>
                  <a:cubicBezTo>
                    <a:pt x="99905" y="1191735"/>
                    <a:pt x="108915" y="1159835"/>
                    <a:pt x="85725" y="1229404"/>
                  </a:cubicBezTo>
                  <a:cubicBezTo>
                    <a:pt x="79375" y="1248454"/>
                    <a:pt x="70613" y="1266863"/>
                    <a:pt x="66675" y="1286554"/>
                  </a:cubicBezTo>
                  <a:cubicBezTo>
                    <a:pt x="60128" y="1319290"/>
                    <a:pt x="56593" y="1340892"/>
                    <a:pt x="47625" y="1372279"/>
                  </a:cubicBezTo>
                  <a:cubicBezTo>
                    <a:pt x="44867" y="1381933"/>
                    <a:pt x="42178" y="1391679"/>
                    <a:pt x="38100" y="1400854"/>
                  </a:cubicBezTo>
                  <a:cubicBezTo>
                    <a:pt x="-5987" y="1500049"/>
                    <a:pt x="21456" y="1422211"/>
                    <a:pt x="0" y="1486579"/>
                  </a:cubicBezTo>
                  <a:cubicBezTo>
                    <a:pt x="3175" y="1540554"/>
                    <a:pt x="4630" y="1594658"/>
                    <a:pt x="9525" y="1648504"/>
                  </a:cubicBezTo>
                  <a:cubicBezTo>
                    <a:pt x="11735" y="1672812"/>
                    <a:pt x="23115" y="1709657"/>
                    <a:pt x="28575" y="1734229"/>
                  </a:cubicBezTo>
                  <a:cubicBezTo>
                    <a:pt x="30661" y="1743618"/>
                    <a:pt x="42264" y="1807446"/>
                    <a:pt x="47625" y="1819954"/>
                  </a:cubicBezTo>
                  <a:cubicBezTo>
                    <a:pt x="52134" y="1830476"/>
                    <a:pt x="60325" y="1839004"/>
                    <a:pt x="66675" y="1848529"/>
                  </a:cubicBezTo>
                  <a:cubicBezTo>
                    <a:pt x="77093" y="1890199"/>
                    <a:pt x="73113" y="1885989"/>
                    <a:pt x="95250" y="1924729"/>
                  </a:cubicBezTo>
                  <a:cubicBezTo>
                    <a:pt x="100930" y="1934668"/>
                    <a:pt x="109897" y="1942737"/>
                    <a:pt x="114300" y="1953304"/>
                  </a:cubicBezTo>
                  <a:cubicBezTo>
                    <a:pt x="151354" y="2042233"/>
                    <a:pt x="127524" y="2016928"/>
                    <a:pt x="161925" y="2077129"/>
                  </a:cubicBezTo>
                  <a:cubicBezTo>
                    <a:pt x="167605" y="2087068"/>
                    <a:pt x="173317" y="2097195"/>
                    <a:pt x="180975" y="2105704"/>
                  </a:cubicBezTo>
                  <a:cubicBezTo>
                    <a:pt x="202001" y="2129066"/>
                    <a:pt x="230215" y="2146227"/>
                    <a:pt x="247650" y="2172379"/>
                  </a:cubicBezTo>
                  <a:cubicBezTo>
                    <a:pt x="290716" y="2236979"/>
                    <a:pt x="285260" y="2233761"/>
                    <a:pt x="342900" y="2296204"/>
                  </a:cubicBezTo>
                  <a:cubicBezTo>
                    <a:pt x="361173" y="2316000"/>
                    <a:pt x="374492" y="2344835"/>
                    <a:pt x="400050" y="2353354"/>
                  </a:cubicBezTo>
                  <a:cubicBezTo>
                    <a:pt x="409575" y="2356529"/>
                    <a:pt x="419645" y="2358389"/>
                    <a:pt x="428625" y="2362879"/>
                  </a:cubicBezTo>
                  <a:cubicBezTo>
                    <a:pt x="438864" y="2367999"/>
                    <a:pt x="446094" y="2379153"/>
                    <a:pt x="457200" y="2381929"/>
                  </a:cubicBezTo>
                  <a:cubicBezTo>
                    <a:pt x="485092" y="2388902"/>
                    <a:pt x="514350" y="2388279"/>
                    <a:pt x="542925" y="2391454"/>
                  </a:cubicBezTo>
                  <a:cubicBezTo>
                    <a:pt x="571500" y="2388279"/>
                    <a:pt x="600457" y="2387568"/>
                    <a:pt x="628650" y="2381929"/>
                  </a:cubicBezTo>
                  <a:cubicBezTo>
                    <a:pt x="648341" y="2377991"/>
                    <a:pt x="666750" y="2369229"/>
                    <a:pt x="685800" y="2362879"/>
                  </a:cubicBezTo>
                  <a:cubicBezTo>
                    <a:pt x="695325" y="2359704"/>
                    <a:pt x="704530" y="2355323"/>
                    <a:pt x="714375" y="2353354"/>
                  </a:cubicBezTo>
                  <a:lnTo>
                    <a:pt x="762000" y="2343829"/>
                  </a:lnTo>
                  <a:cubicBezTo>
                    <a:pt x="818416" y="2301517"/>
                    <a:pt x="786891" y="2324060"/>
                    <a:pt x="857250" y="2277154"/>
                  </a:cubicBezTo>
                  <a:cubicBezTo>
                    <a:pt x="866775" y="2270804"/>
                    <a:pt x="874965" y="2261724"/>
                    <a:pt x="885825" y="2258104"/>
                  </a:cubicBezTo>
                  <a:cubicBezTo>
                    <a:pt x="895350" y="2254929"/>
                    <a:pt x="905420" y="2253069"/>
                    <a:pt x="914400" y="2248579"/>
                  </a:cubicBezTo>
                  <a:cubicBezTo>
                    <a:pt x="924639" y="2243459"/>
                    <a:pt x="932034" y="2232896"/>
                    <a:pt x="942975" y="2229529"/>
                  </a:cubicBezTo>
                  <a:cubicBezTo>
                    <a:pt x="973922" y="2220007"/>
                    <a:pt x="1006565" y="2217263"/>
                    <a:pt x="1038225" y="2210479"/>
                  </a:cubicBezTo>
                  <a:cubicBezTo>
                    <a:pt x="1051025" y="2207736"/>
                    <a:pt x="1063625" y="2204129"/>
                    <a:pt x="1076325" y="2200954"/>
                  </a:cubicBezTo>
                  <a:cubicBezTo>
                    <a:pt x="1114425" y="2204129"/>
                    <a:pt x="1152913" y="2204194"/>
                    <a:pt x="1190625" y="2210479"/>
                  </a:cubicBezTo>
                  <a:cubicBezTo>
                    <a:pt x="1210432" y="2213780"/>
                    <a:pt x="1228725" y="2223179"/>
                    <a:pt x="1247775" y="2229529"/>
                  </a:cubicBezTo>
                  <a:lnTo>
                    <a:pt x="1390650" y="2277154"/>
                  </a:lnTo>
                  <a:lnTo>
                    <a:pt x="1419225" y="2286679"/>
                  </a:lnTo>
                  <a:cubicBezTo>
                    <a:pt x="1428750" y="2289854"/>
                    <a:pt x="1438060" y="2293769"/>
                    <a:pt x="1447800" y="2296204"/>
                  </a:cubicBezTo>
                  <a:cubicBezTo>
                    <a:pt x="1460500" y="2299379"/>
                    <a:pt x="1473121" y="2302889"/>
                    <a:pt x="1485900" y="2305729"/>
                  </a:cubicBezTo>
                  <a:cubicBezTo>
                    <a:pt x="1501704" y="2309241"/>
                    <a:pt x="1517819" y="2311327"/>
                    <a:pt x="1533525" y="2315254"/>
                  </a:cubicBezTo>
                  <a:cubicBezTo>
                    <a:pt x="1543265" y="2317689"/>
                    <a:pt x="1552575" y="2321604"/>
                    <a:pt x="1562100" y="2324779"/>
                  </a:cubicBezTo>
                  <a:lnTo>
                    <a:pt x="1638300" y="2315254"/>
                  </a:lnTo>
                  <a:cubicBezTo>
                    <a:pt x="1719840" y="2304382"/>
                    <a:pt x="1709738" y="2299379"/>
                    <a:pt x="1724025" y="2296204"/>
                  </a:cubicBezTo>
                  <a:close/>
                </a:path>
              </a:pathLst>
            </a:custGeom>
            <a:pattFill prst="lgGrid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60">
              <a:extLst>
                <a:ext uri="{FF2B5EF4-FFF2-40B4-BE49-F238E27FC236}">
                  <a16:creationId xmlns:a16="http://schemas.microsoft.com/office/drawing/2014/main" id="{87BA6F46-CD14-2AF9-19FC-CA7DC1BF7531}"/>
                </a:ext>
              </a:extLst>
            </p:cNvPr>
            <p:cNvSpPr/>
            <p:nvPr/>
          </p:nvSpPr>
          <p:spPr>
            <a:xfrm>
              <a:off x="6378574" y="1936747"/>
              <a:ext cx="3949698" cy="4133846"/>
            </a:xfrm>
            <a:custGeom>
              <a:avLst/>
              <a:gdLst>
                <a:gd name="connsiteX0" fmla="*/ 1200150 w 3949700"/>
                <a:gd name="connsiteY0" fmla="*/ 4102100 h 4133850"/>
                <a:gd name="connsiteX1" fmla="*/ 1187450 w 3949700"/>
                <a:gd name="connsiteY1" fmla="*/ 3911600 h 4133850"/>
                <a:gd name="connsiteX2" fmla="*/ 1187450 w 3949700"/>
                <a:gd name="connsiteY2" fmla="*/ 3429000 h 4133850"/>
                <a:gd name="connsiteX3" fmla="*/ 1206500 w 3949700"/>
                <a:gd name="connsiteY3" fmla="*/ 3041650 h 4133850"/>
                <a:gd name="connsiteX4" fmla="*/ 1263650 w 3949700"/>
                <a:gd name="connsiteY4" fmla="*/ 2870200 h 4133850"/>
                <a:gd name="connsiteX5" fmla="*/ 1371600 w 3949700"/>
                <a:gd name="connsiteY5" fmla="*/ 2609850 h 4133850"/>
                <a:gd name="connsiteX6" fmla="*/ 1473200 w 3949700"/>
                <a:gd name="connsiteY6" fmla="*/ 2413000 h 4133850"/>
                <a:gd name="connsiteX7" fmla="*/ 1606550 w 3949700"/>
                <a:gd name="connsiteY7" fmla="*/ 2203450 h 4133850"/>
                <a:gd name="connsiteX8" fmla="*/ 1847850 w 3949700"/>
                <a:gd name="connsiteY8" fmla="*/ 2032000 h 4133850"/>
                <a:gd name="connsiteX9" fmla="*/ 2044700 w 3949700"/>
                <a:gd name="connsiteY9" fmla="*/ 1936750 h 4133850"/>
                <a:gd name="connsiteX10" fmla="*/ 2298700 w 3949700"/>
                <a:gd name="connsiteY10" fmla="*/ 1822450 h 4133850"/>
                <a:gd name="connsiteX11" fmla="*/ 2546350 w 3949700"/>
                <a:gd name="connsiteY11" fmla="*/ 1720850 h 4133850"/>
                <a:gd name="connsiteX12" fmla="*/ 2762250 w 3949700"/>
                <a:gd name="connsiteY12" fmla="*/ 1625600 h 4133850"/>
                <a:gd name="connsiteX13" fmla="*/ 2914650 w 3949700"/>
                <a:gd name="connsiteY13" fmla="*/ 1568450 h 4133850"/>
                <a:gd name="connsiteX14" fmla="*/ 3117850 w 3949700"/>
                <a:gd name="connsiteY14" fmla="*/ 1600200 h 4133850"/>
                <a:gd name="connsiteX15" fmla="*/ 3346450 w 3949700"/>
                <a:gd name="connsiteY15" fmla="*/ 1765300 h 4133850"/>
                <a:gd name="connsiteX16" fmla="*/ 3543300 w 3949700"/>
                <a:gd name="connsiteY16" fmla="*/ 1905000 h 4133850"/>
                <a:gd name="connsiteX17" fmla="*/ 3676650 w 3949700"/>
                <a:gd name="connsiteY17" fmla="*/ 1936750 h 4133850"/>
                <a:gd name="connsiteX18" fmla="*/ 3841750 w 3949700"/>
                <a:gd name="connsiteY18" fmla="*/ 1968500 h 4133850"/>
                <a:gd name="connsiteX19" fmla="*/ 3930650 w 3949700"/>
                <a:gd name="connsiteY19" fmla="*/ 1930400 h 4133850"/>
                <a:gd name="connsiteX20" fmla="*/ 3949700 w 3949700"/>
                <a:gd name="connsiteY20" fmla="*/ 1809750 h 4133850"/>
                <a:gd name="connsiteX21" fmla="*/ 3829050 w 3949700"/>
                <a:gd name="connsiteY21" fmla="*/ 1670050 h 4133850"/>
                <a:gd name="connsiteX22" fmla="*/ 3568700 w 3949700"/>
                <a:gd name="connsiteY22" fmla="*/ 1498600 h 4133850"/>
                <a:gd name="connsiteX23" fmla="*/ 3314700 w 3949700"/>
                <a:gd name="connsiteY23" fmla="*/ 1384300 h 4133850"/>
                <a:gd name="connsiteX24" fmla="*/ 3054350 w 3949700"/>
                <a:gd name="connsiteY24" fmla="*/ 1276350 h 4133850"/>
                <a:gd name="connsiteX25" fmla="*/ 2736850 w 3949700"/>
                <a:gd name="connsiteY25" fmla="*/ 1238250 h 4133850"/>
                <a:gd name="connsiteX26" fmla="*/ 2438400 w 3949700"/>
                <a:gd name="connsiteY26" fmla="*/ 1257300 h 4133850"/>
                <a:gd name="connsiteX27" fmla="*/ 2171700 w 3949700"/>
                <a:gd name="connsiteY27" fmla="*/ 1295400 h 4133850"/>
                <a:gd name="connsiteX28" fmla="*/ 1936750 w 3949700"/>
                <a:gd name="connsiteY28" fmla="*/ 1422400 h 4133850"/>
                <a:gd name="connsiteX29" fmla="*/ 1733550 w 3949700"/>
                <a:gd name="connsiteY29" fmla="*/ 1568450 h 4133850"/>
                <a:gd name="connsiteX30" fmla="*/ 1625600 w 3949700"/>
                <a:gd name="connsiteY30" fmla="*/ 1651000 h 4133850"/>
                <a:gd name="connsiteX31" fmla="*/ 1536700 w 3949700"/>
                <a:gd name="connsiteY31" fmla="*/ 1720850 h 4133850"/>
                <a:gd name="connsiteX32" fmla="*/ 1390650 w 3949700"/>
                <a:gd name="connsiteY32" fmla="*/ 1752600 h 4133850"/>
                <a:gd name="connsiteX33" fmla="*/ 1276350 w 3949700"/>
                <a:gd name="connsiteY33" fmla="*/ 1644650 h 4133850"/>
                <a:gd name="connsiteX34" fmla="*/ 1238250 w 3949700"/>
                <a:gd name="connsiteY34" fmla="*/ 1511300 h 4133850"/>
                <a:gd name="connsiteX35" fmla="*/ 1111250 w 3949700"/>
                <a:gd name="connsiteY35" fmla="*/ 1193800 h 4133850"/>
                <a:gd name="connsiteX36" fmla="*/ 1104900 w 3949700"/>
                <a:gd name="connsiteY36" fmla="*/ 914400 h 4133850"/>
                <a:gd name="connsiteX37" fmla="*/ 1066800 w 3949700"/>
                <a:gd name="connsiteY37" fmla="*/ 666750 h 4133850"/>
                <a:gd name="connsiteX38" fmla="*/ 927100 w 3949700"/>
                <a:gd name="connsiteY38" fmla="*/ 412750 h 4133850"/>
                <a:gd name="connsiteX39" fmla="*/ 755650 w 3949700"/>
                <a:gd name="connsiteY39" fmla="*/ 203200 h 4133850"/>
                <a:gd name="connsiteX40" fmla="*/ 406400 w 3949700"/>
                <a:gd name="connsiteY40" fmla="*/ 50800 h 4133850"/>
                <a:gd name="connsiteX41" fmla="*/ 114300 w 3949700"/>
                <a:gd name="connsiteY41" fmla="*/ 0 h 4133850"/>
                <a:gd name="connsiteX42" fmla="*/ 0 w 3949700"/>
                <a:gd name="connsiteY42" fmla="*/ 139700 h 4133850"/>
                <a:gd name="connsiteX43" fmla="*/ 50800 w 3949700"/>
                <a:gd name="connsiteY43" fmla="*/ 355600 h 4133850"/>
                <a:gd name="connsiteX44" fmla="*/ 298450 w 3949700"/>
                <a:gd name="connsiteY44" fmla="*/ 438150 h 4133850"/>
                <a:gd name="connsiteX45" fmla="*/ 482600 w 3949700"/>
                <a:gd name="connsiteY45" fmla="*/ 622300 h 4133850"/>
                <a:gd name="connsiteX46" fmla="*/ 615950 w 3949700"/>
                <a:gd name="connsiteY46" fmla="*/ 869950 h 4133850"/>
                <a:gd name="connsiteX47" fmla="*/ 666750 w 3949700"/>
                <a:gd name="connsiteY47" fmla="*/ 1092200 h 4133850"/>
                <a:gd name="connsiteX48" fmla="*/ 730250 w 3949700"/>
                <a:gd name="connsiteY48" fmla="*/ 1339850 h 4133850"/>
                <a:gd name="connsiteX49" fmla="*/ 831850 w 3949700"/>
                <a:gd name="connsiteY49" fmla="*/ 1587500 h 4133850"/>
                <a:gd name="connsiteX50" fmla="*/ 920750 w 3949700"/>
                <a:gd name="connsiteY50" fmla="*/ 1714500 h 4133850"/>
                <a:gd name="connsiteX51" fmla="*/ 1016000 w 3949700"/>
                <a:gd name="connsiteY51" fmla="*/ 1847850 h 4133850"/>
                <a:gd name="connsiteX52" fmla="*/ 1073150 w 3949700"/>
                <a:gd name="connsiteY52" fmla="*/ 1974850 h 4133850"/>
                <a:gd name="connsiteX53" fmla="*/ 996950 w 3949700"/>
                <a:gd name="connsiteY53" fmla="*/ 2241550 h 4133850"/>
                <a:gd name="connsiteX54" fmla="*/ 895350 w 3949700"/>
                <a:gd name="connsiteY54" fmla="*/ 2571750 h 4133850"/>
                <a:gd name="connsiteX55" fmla="*/ 825500 w 3949700"/>
                <a:gd name="connsiteY55" fmla="*/ 2851150 h 4133850"/>
                <a:gd name="connsiteX56" fmla="*/ 793750 w 3949700"/>
                <a:gd name="connsiteY56" fmla="*/ 3098800 h 4133850"/>
                <a:gd name="connsiteX57" fmla="*/ 774700 w 3949700"/>
                <a:gd name="connsiteY57" fmla="*/ 3409950 h 4133850"/>
                <a:gd name="connsiteX58" fmla="*/ 774700 w 3949700"/>
                <a:gd name="connsiteY58" fmla="*/ 3702050 h 4133850"/>
                <a:gd name="connsiteX59" fmla="*/ 774700 w 3949700"/>
                <a:gd name="connsiteY59" fmla="*/ 3892550 h 4133850"/>
                <a:gd name="connsiteX60" fmla="*/ 793750 w 3949700"/>
                <a:gd name="connsiteY60" fmla="*/ 4038600 h 4133850"/>
                <a:gd name="connsiteX61" fmla="*/ 927100 w 3949700"/>
                <a:gd name="connsiteY61" fmla="*/ 4108450 h 4133850"/>
                <a:gd name="connsiteX62" fmla="*/ 1060450 w 3949700"/>
                <a:gd name="connsiteY62" fmla="*/ 4133850 h 4133850"/>
                <a:gd name="connsiteX63" fmla="*/ 1200150 w 3949700"/>
                <a:gd name="connsiteY63" fmla="*/ 4102100 h 413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949700" h="4133850">
                  <a:moveTo>
                    <a:pt x="1200150" y="4102100"/>
                  </a:moveTo>
                  <a:lnTo>
                    <a:pt x="1187450" y="3911600"/>
                  </a:lnTo>
                  <a:lnTo>
                    <a:pt x="1187450" y="3429000"/>
                  </a:lnTo>
                  <a:lnTo>
                    <a:pt x="1206500" y="3041650"/>
                  </a:lnTo>
                  <a:lnTo>
                    <a:pt x="1263650" y="2870200"/>
                  </a:lnTo>
                  <a:lnTo>
                    <a:pt x="1371600" y="2609850"/>
                  </a:lnTo>
                  <a:lnTo>
                    <a:pt x="1473200" y="2413000"/>
                  </a:lnTo>
                  <a:lnTo>
                    <a:pt x="1606550" y="2203450"/>
                  </a:lnTo>
                  <a:lnTo>
                    <a:pt x="1847850" y="2032000"/>
                  </a:lnTo>
                  <a:lnTo>
                    <a:pt x="2044700" y="1936750"/>
                  </a:lnTo>
                  <a:lnTo>
                    <a:pt x="2298700" y="1822450"/>
                  </a:lnTo>
                  <a:lnTo>
                    <a:pt x="2546350" y="1720850"/>
                  </a:lnTo>
                  <a:lnTo>
                    <a:pt x="2762250" y="1625600"/>
                  </a:lnTo>
                  <a:lnTo>
                    <a:pt x="2914650" y="1568450"/>
                  </a:lnTo>
                  <a:lnTo>
                    <a:pt x="3117850" y="1600200"/>
                  </a:lnTo>
                  <a:lnTo>
                    <a:pt x="3346450" y="1765300"/>
                  </a:lnTo>
                  <a:lnTo>
                    <a:pt x="3543300" y="1905000"/>
                  </a:lnTo>
                  <a:lnTo>
                    <a:pt x="3676650" y="1936750"/>
                  </a:lnTo>
                  <a:lnTo>
                    <a:pt x="3841750" y="1968500"/>
                  </a:lnTo>
                  <a:lnTo>
                    <a:pt x="3930650" y="1930400"/>
                  </a:lnTo>
                  <a:lnTo>
                    <a:pt x="3949700" y="1809750"/>
                  </a:lnTo>
                  <a:lnTo>
                    <a:pt x="3829050" y="1670050"/>
                  </a:lnTo>
                  <a:lnTo>
                    <a:pt x="3568700" y="1498600"/>
                  </a:lnTo>
                  <a:lnTo>
                    <a:pt x="3314700" y="1384300"/>
                  </a:lnTo>
                  <a:lnTo>
                    <a:pt x="3054350" y="1276350"/>
                  </a:lnTo>
                  <a:lnTo>
                    <a:pt x="2736850" y="1238250"/>
                  </a:lnTo>
                  <a:lnTo>
                    <a:pt x="2438400" y="1257300"/>
                  </a:lnTo>
                  <a:lnTo>
                    <a:pt x="2171700" y="1295400"/>
                  </a:lnTo>
                  <a:lnTo>
                    <a:pt x="1936750" y="1422400"/>
                  </a:lnTo>
                  <a:lnTo>
                    <a:pt x="1733550" y="1568450"/>
                  </a:lnTo>
                  <a:lnTo>
                    <a:pt x="1625600" y="1651000"/>
                  </a:lnTo>
                  <a:lnTo>
                    <a:pt x="1536700" y="1720850"/>
                  </a:lnTo>
                  <a:lnTo>
                    <a:pt x="1390650" y="1752600"/>
                  </a:lnTo>
                  <a:lnTo>
                    <a:pt x="1276350" y="1644650"/>
                  </a:lnTo>
                  <a:lnTo>
                    <a:pt x="1238250" y="1511300"/>
                  </a:lnTo>
                  <a:lnTo>
                    <a:pt x="1111250" y="1193800"/>
                  </a:lnTo>
                  <a:lnTo>
                    <a:pt x="1104900" y="914400"/>
                  </a:lnTo>
                  <a:lnTo>
                    <a:pt x="1066800" y="666750"/>
                  </a:lnTo>
                  <a:lnTo>
                    <a:pt x="927100" y="412750"/>
                  </a:lnTo>
                  <a:lnTo>
                    <a:pt x="755650" y="203200"/>
                  </a:lnTo>
                  <a:lnTo>
                    <a:pt x="406400" y="50800"/>
                  </a:lnTo>
                  <a:lnTo>
                    <a:pt x="114300" y="0"/>
                  </a:lnTo>
                  <a:lnTo>
                    <a:pt x="0" y="139700"/>
                  </a:lnTo>
                  <a:lnTo>
                    <a:pt x="50800" y="355600"/>
                  </a:lnTo>
                  <a:lnTo>
                    <a:pt x="298450" y="438150"/>
                  </a:lnTo>
                  <a:lnTo>
                    <a:pt x="482600" y="622300"/>
                  </a:lnTo>
                  <a:lnTo>
                    <a:pt x="615950" y="869950"/>
                  </a:lnTo>
                  <a:lnTo>
                    <a:pt x="666750" y="1092200"/>
                  </a:lnTo>
                  <a:lnTo>
                    <a:pt x="730250" y="1339850"/>
                  </a:lnTo>
                  <a:lnTo>
                    <a:pt x="831850" y="1587500"/>
                  </a:lnTo>
                  <a:lnTo>
                    <a:pt x="920750" y="1714500"/>
                  </a:lnTo>
                  <a:lnTo>
                    <a:pt x="1016000" y="1847850"/>
                  </a:lnTo>
                  <a:lnTo>
                    <a:pt x="1073150" y="1974850"/>
                  </a:lnTo>
                  <a:lnTo>
                    <a:pt x="996950" y="2241550"/>
                  </a:lnTo>
                  <a:lnTo>
                    <a:pt x="895350" y="2571750"/>
                  </a:lnTo>
                  <a:lnTo>
                    <a:pt x="825500" y="2851150"/>
                  </a:lnTo>
                  <a:lnTo>
                    <a:pt x="793750" y="3098800"/>
                  </a:lnTo>
                  <a:lnTo>
                    <a:pt x="774700" y="3409950"/>
                  </a:lnTo>
                  <a:lnTo>
                    <a:pt x="774700" y="3702050"/>
                  </a:lnTo>
                  <a:lnTo>
                    <a:pt x="774700" y="3892550"/>
                  </a:lnTo>
                  <a:lnTo>
                    <a:pt x="793750" y="4038600"/>
                  </a:lnTo>
                  <a:lnTo>
                    <a:pt x="927100" y="4108450"/>
                  </a:lnTo>
                  <a:lnTo>
                    <a:pt x="1060450" y="4133850"/>
                  </a:lnTo>
                  <a:lnTo>
                    <a:pt x="1200150" y="4102100"/>
                  </a:lnTo>
                  <a:close/>
                </a:path>
              </a:pathLst>
            </a:custGeom>
            <a:pattFill prst="shingle">
              <a:fgClr>
                <a:schemeClr val="accent2"/>
              </a:fgClr>
              <a:bgClr>
                <a:schemeClr val="accent2">
                  <a:lumMod val="40000"/>
                  <a:lumOff val="60000"/>
                </a:schemeClr>
              </a:bgClr>
            </a:pattFill>
            <a:effectLst>
              <a:reflection endPos="0" dist="50800" dir="5400000" sy="-100000" algn="bl" rotWithShape="0"/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61">
              <a:extLst>
                <a:ext uri="{FF2B5EF4-FFF2-40B4-BE49-F238E27FC236}">
                  <a16:creationId xmlns:a16="http://schemas.microsoft.com/office/drawing/2014/main" id="{5AF03814-A46F-9A05-F4B2-0F849D72C51A}"/>
                </a:ext>
              </a:extLst>
            </p:cNvPr>
            <p:cNvSpPr/>
            <p:nvPr/>
          </p:nvSpPr>
          <p:spPr>
            <a:xfrm>
              <a:off x="7319398" y="3400652"/>
              <a:ext cx="3743324" cy="3276596"/>
            </a:xfrm>
            <a:custGeom>
              <a:avLst/>
              <a:gdLst>
                <a:gd name="connsiteX0" fmla="*/ 1771650 w 3743325"/>
                <a:gd name="connsiteY0" fmla="*/ 3076575 h 3276600"/>
                <a:gd name="connsiteX1" fmla="*/ 1924050 w 3743325"/>
                <a:gd name="connsiteY1" fmla="*/ 3076575 h 3276600"/>
                <a:gd name="connsiteX2" fmla="*/ 2047875 w 3743325"/>
                <a:gd name="connsiteY2" fmla="*/ 3038475 h 3276600"/>
                <a:gd name="connsiteX3" fmla="*/ 2314575 w 3743325"/>
                <a:gd name="connsiteY3" fmla="*/ 3162300 h 3276600"/>
                <a:gd name="connsiteX4" fmla="*/ 2619375 w 3743325"/>
                <a:gd name="connsiteY4" fmla="*/ 3276600 h 3276600"/>
                <a:gd name="connsiteX5" fmla="*/ 2638425 w 3743325"/>
                <a:gd name="connsiteY5" fmla="*/ 3276600 h 3276600"/>
                <a:gd name="connsiteX6" fmla="*/ 2790825 w 3743325"/>
                <a:gd name="connsiteY6" fmla="*/ 3124200 h 3276600"/>
                <a:gd name="connsiteX7" fmla="*/ 2933700 w 3743325"/>
                <a:gd name="connsiteY7" fmla="*/ 3048000 h 3276600"/>
                <a:gd name="connsiteX8" fmla="*/ 3200400 w 3743325"/>
                <a:gd name="connsiteY8" fmla="*/ 3000375 h 3276600"/>
                <a:gd name="connsiteX9" fmla="*/ 3400425 w 3743325"/>
                <a:gd name="connsiteY9" fmla="*/ 2857500 h 3276600"/>
                <a:gd name="connsiteX10" fmla="*/ 3543300 w 3743325"/>
                <a:gd name="connsiteY10" fmla="*/ 2657475 h 3276600"/>
                <a:gd name="connsiteX11" fmla="*/ 3743325 w 3743325"/>
                <a:gd name="connsiteY11" fmla="*/ 2457450 h 3276600"/>
                <a:gd name="connsiteX12" fmla="*/ 3743325 w 3743325"/>
                <a:gd name="connsiteY12" fmla="*/ 2124075 h 3276600"/>
                <a:gd name="connsiteX13" fmla="*/ 3533775 w 3743325"/>
                <a:gd name="connsiteY13" fmla="*/ 1990725 h 3276600"/>
                <a:gd name="connsiteX14" fmla="*/ 3419475 w 3743325"/>
                <a:gd name="connsiteY14" fmla="*/ 1876425 h 3276600"/>
                <a:gd name="connsiteX15" fmla="*/ 3343275 w 3743325"/>
                <a:gd name="connsiteY15" fmla="*/ 1685925 h 3276600"/>
                <a:gd name="connsiteX16" fmla="*/ 3343275 w 3743325"/>
                <a:gd name="connsiteY16" fmla="*/ 1524000 h 3276600"/>
                <a:gd name="connsiteX17" fmla="*/ 3381375 w 3743325"/>
                <a:gd name="connsiteY17" fmla="*/ 1400175 h 3276600"/>
                <a:gd name="connsiteX18" fmla="*/ 3448050 w 3743325"/>
                <a:gd name="connsiteY18" fmla="*/ 1285875 h 3276600"/>
                <a:gd name="connsiteX19" fmla="*/ 3467100 w 3743325"/>
                <a:gd name="connsiteY19" fmla="*/ 1152525 h 3276600"/>
                <a:gd name="connsiteX20" fmla="*/ 3438525 w 3743325"/>
                <a:gd name="connsiteY20" fmla="*/ 1028700 h 3276600"/>
                <a:gd name="connsiteX21" fmla="*/ 3295650 w 3743325"/>
                <a:gd name="connsiteY21" fmla="*/ 800100 h 3276600"/>
                <a:gd name="connsiteX22" fmla="*/ 3162300 w 3743325"/>
                <a:gd name="connsiteY22" fmla="*/ 695325 h 3276600"/>
                <a:gd name="connsiteX23" fmla="*/ 3057525 w 3743325"/>
                <a:gd name="connsiteY23" fmla="*/ 609600 h 3276600"/>
                <a:gd name="connsiteX24" fmla="*/ 2857500 w 3743325"/>
                <a:gd name="connsiteY24" fmla="*/ 514350 h 3276600"/>
                <a:gd name="connsiteX25" fmla="*/ 2647950 w 3743325"/>
                <a:gd name="connsiteY25" fmla="*/ 400050 h 3276600"/>
                <a:gd name="connsiteX26" fmla="*/ 2447925 w 3743325"/>
                <a:gd name="connsiteY26" fmla="*/ 314325 h 3276600"/>
                <a:gd name="connsiteX27" fmla="*/ 2333625 w 3743325"/>
                <a:gd name="connsiteY27" fmla="*/ 200025 h 3276600"/>
                <a:gd name="connsiteX28" fmla="*/ 2238375 w 3743325"/>
                <a:gd name="connsiteY28" fmla="*/ 66675 h 3276600"/>
                <a:gd name="connsiteX29" fmla="*/ 1990725 w 3743325"/>
                <a:gd name="connsiteY29" fmla="*/ 0 h 3276600"/>
                <a:gd name="connsiteX30" fmla="*/ 1695450 w 3743325"/>
                <a:gd name="connsiteY30" fmla="*/ 0 h 3276600"/>
                <a:gd name="connsiteX31" fmla="*/ 1609725 w 3743325"/>
                <a:gd name="connsiteY31" fmla="*/ 95250 h 3276600"/>
                <a:gd name="connsiteX32" fmla="*/ 1476375 w 3743325"/>
                <a:gd name="connsiteY32" fmla="*/ 219075 h 3276600"/>
                <a:gd name="connsiteX33" fmla="*/ 1200150 w 3743325"/>
                <a:gd name="connsiteY33" fmla="*/ 304800 h 3276600"/>
                <a:gd name="connsiteX34" fmla="*/ 1038225 w 3743325"/>
                <a:gd name="connsiteY34" fmla="*/ 304800 h 3276600"/>
                <a:gd name="connsiteX35" fmla="*/ 866775 w 3743325"/>
                <a:gd name="connsiteY35" fmla="*/ 361950 h 3276600"/>
                <a:gd name="connsiteX36" fmla="*/ 685800 w 3743325"/>
                <a:gd name="connsiteY36" fmla="*/ 447675 h 3276600"/>
                <a:gd name="connsiteX37" fmla="*/ 581025 w 3743325"/>
                <a:gd name="connsiteY37" fmla="*/ 523875 h 3276600"/>
                <a:gd name="connsiteX38" fmla="*/ 504825 w 3743325"/>
                <a:gd name="connsiteY38" fmla="*/ 581025 h 3276600"/>
                <a:gd name="connsiteX39" fmla="*/ 409575 w 3743325"/>
                <a:gd name="connsiteY39" fmla="*/ 676275 h 3276600"/>
                <a:gd name="connsiteX40" fmla="*/ 381000 w 3743325"/>
                <a:gd name="connsiteY40" fmla="*/ 704850 h 3276600"/>
                <a:gd name="connsiteX41" fmla="*/ 371475 w 3743325"/>
                <a:gd name="connsiteY41" fmla="*/ 781050 h 3276600"/>
                <a:gd name="connsiteX42" fmla="*/ 352425 w 3743325"/>
                <a:gd name="connsiteY42" fmla="*/ 876300 h 3276600"/>
                <a:gd name="connsiteX43" fmla="*/ 304800 w 3743325"/>
                <a:gd name="connsiteY43" fmla="*/ 952500 h 3276600"/>
                <a:gd name="connsiteX44" fmla="*/ 266700 w 3743325"/>
                <a:gd name="connsiteY44" fmla="*/ 1038225 h 3276600"/>
                <a:gd name="connsiteX45" fmla="*/ 238125 w 3743325"/>
                <a:gd name="connsiteY45" fmla="*/ 1143000 h 3276600"/>
                <a:gd name="connsiteX46" fmla="*/ 209550 w 3743325"/>
                <a:gd name="connsiteY46" fmla="*/ 1219200 h 3276600"/>
                <a:gd name="connsiteX47" fmla="*/ 171450 w 3743325"/>
                <a:gd name="connsiteY47" fmla="*/ 1285875 h 3276600"/>
                <a:gd name="connsiteX48" fmla="*/ 142875 w 3743325"/>
                <a:gd name="connsiteY48" fmla="*/ 1343025 h 3276600"/>
                <a:gd name="connsiteX49" fmla="*/ 114300 w 3743325"/>
                <a:gd name="connsiteY49" fmla="*/ 1438275 h 3276600"/>
                <a:gd name="connsiteX50" fmla="*/ 76200 w 3743325"/>
                <a:gd name="connsiteY50" fmla="*/ 1485900 h 3276600"/>
                <a:gd name="connsiteX51" fmla="*/ 47625 w 3743325"/>
                <a:gd name="connsiteY51" fmla="*/ 1562100 h 3276600"/>
                <a:gd name="connsiteX52" fmla="*/ 28575 w 3743325"/>
                <a:gd name="connsiteY52" fmla="*/ 1609725 h 3276600"/>
                <a:gd name="connsiteX53" fmla="*/ 28575 w 3743325"/>
                <a:gd name="connsiteY53" fmla="*/ 1657350 h 3276600"/>
                <a:gd name="connsiteX54" fmla="*/ 28575 w 3743325"/>
                <a:gd name="connsiteY54" fmla="*/ 1714500 h 3276600"/>
                <a:gd name="connsiteX55" fmla="*/ 47625 w 3743325"/>
                <a:gd name="connsiteY55" fmla="*/ 1771650 h 3276600"/>
                <a:gd name="connsiteX56" fmla="*/ 47625 w 3743325"/>
                <a:gd name="connsiteY56" fmla="*/ 1876425 h 3276600"/>
                <a:gd name="connsiteX57" fmla="*/ 38100 w 3743325"/>
                <a:gd name="connsiteY57" fmla="*/ 1924050 h 3276600"/>
                <a:gd name="connsiteX58" fmla="*/ 28575 w 3743325"/>
                <a:gd name="connsiteY58" fmla="*/ 2009775 h 3276600"/>
                <a:gd name="connsiteX59" fmla="*/ 47625 w 3743325"/>
                <a:gd name="connsiteY59" fmla="*/ 2066925 h 3276600"/>
                <a:gd name="connsiteX60" fmla="*/ 28575 w 3743325"/>
                <a:gd name="connsiteY60" fmla="*/ 2133600 h 3276600"/>
                <a:gd name="connsiteX61" fmla="*/ 19050 w 3743325"/>
                <a:gd name="connsiteY61" fmla="*/ 2181225 h 3276600"/>
                <a:gd name="connsiteX62" fmla="*/ 19050 w 3743325"/>
                <a:gd name="connsiteY62" fmla="*/ 2276475 h 3276600"/>
                <a:gd name="connsiteX63" fmla="*/ 28575 w 3743325"/>
                <a:gd name="connsiteY63" fmla="*/ 2343150 h 3276600"/>
                <a:gd name="connsiteX64" fmla="*/ 9525 w 3743325"/>
                <a:gd name="connsiteY64" fmla="*/ 2438400 h 3276600"/>
                <a:gd name="connsiteX65" fmla="*/ 0 w 3743325"/>
                <a:gd name="connsiteY65" fmla="*/ 2476500 h 3276600"/>
                <a:gd name="connsiteX66" fmla="*/ 0 w 3743325"/>
                <a:gd name="connsiteY66" fmla="*/ 2552700 h 3276600"/>
                <a:gd name="connsiteX67" fmla="*/ 19050 w 3743325"/>
                <a:gd name="connsiteY67" fmla="*/ 2686050 h 3276600"/>
                <a:gd name="connsiteX68" fmla="*/ 19050 w 3743325"/>
                <a:gd name="connsiteY68" fmla="*/ 2762250 h 3276600"/>
                <a:gd name="connsiteX69" fmla="*/ 19050 w 3743325"/>
                <a:gd name="connsiteY69" fmla="*/ 2819400 h 3276600"/>
                <a:gd name="connsiteX70" fmla="*/ 114300 w 3743325"/>
                <a:gd name="connsiteY70" fmla="*/ 2762250 h 3276600"/>
                <a:gd name="connsiteX71" fmla="*/ 190500 w 3743325"/>
                <a:gd name="connsiteY71" fmla="*/ 2762250 h 3276600"/>
                <a:gd name="connsiteX72" fmla="*/ 266700 w 3743325"/>
                <a:gd name="connsiteY72" fmla="*/ 2762250 h 3276600"/>
                <a:gd name="connsiteX73" fmla="*/ 409575 w 3743325"/>
                <a:gd name="connsiteY73" fmla="*/ 2781300 h 3276600"/>
                <a:gd name="connsiteX74" fmla="*/ 466725 w 3743325"/>
                <a:gd name="connsiteY74" fmla="*/ 2781300 h 3276600"/>
                <a:gd name="connsiteX75" fmla="*/ 533400 w 3743325"/>
                <a:gd name="connsiteY75" fmla="*/ 2828925 h 3276600"/>
                <a:gd name="connsiteX76" fmla="*/ 647700 w 3743325"/>
                <a:gd name="connsiteY76" fmla="*/ 2876550 h 3276600"/>
                <a:gd name="connsiteX77" fmla="*/ 676275 w 3743325"/>
                <a:gd name="connsiteY77" fmla="*/ 2905125 h 3276600"/>
                <a:gd name="connsiteX78" fmla="*/ 790575 w 3743325"/>
                <a:gd name="connsiteY78" fmla="*/ 2962275 h 3276600"/>
                <a:gd name="connsiteX79" fmla="*/ 904875 w 3743325"/>
                <a:gd name="connsiteY79" fmla="*/ 2962275 h 3276600"/>
                <a:gd name="connsiteX80" fmla="*/ 990600 w 3743325"/>
                <a:gd name="connsiteY80" fmla="*/ 2962275 h 3276600"/>
                <a:gd name="connsiteX81" fmla="*/ 1104900 w 3743325"/>
                <a:gd name="connsiteY81" fmla="*/ 2962275 h 3276600"/>
                <a:gd name="connsiteX82" fmla="*/ 1190625 w 3743325"/>
                <a:gd name="connsiteY82" fmla="*/ 2962275 h 3276600"/>
                <a:gd name="connsiteX83" fmla="*/ 1343025 w 3743325"/>
                <a:gd name="connsiteY83" fmla="*/ 2971800 h 3276600"/>
                <a:gd name="connsiteX84" fmla="*/ 1438275 w 3743325"/>
                <a:gd name="connsiteY84" fmla="*/ 2990850 h 3276600"/>
                <a:gd name="connsiteX85" fmla="*/ 1552575 w 3743325"/>
                <a:gd name="connsiteY85" fmla="*/ 3009900 h 3276600"/>
                <a:gd name="connsiteX86" fmla="*/ 1628775 w 3743325"/>
                <a:gd name="connsiteY86" fmla="*/ 3048000 h 3276600"/>
                <a:gd name="connsiteX87" fmla="*/ 1771650 w 3743325"/>
                <a:gd name="connsiteY87" fmla="*/ 3076575 h 327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3743325" h="3276600">
                  <a:moveTo>
                    <a:pt x="1771650" y="3076575"/>
                  </a:moveTo>
                  <a:lnTo>
                    <a:pt x="1924050" y="3076575"/>
                  </a:lnTo>
                  <a:lnTo>
                    <a:pt x="2047875" y="3038475"/>
                  </a:lnTo>
                  <a:lnTo>
                    <a:pt x="2314575" y="3162300"/>
                  </a:lnTo>
                  <a:lnTo>
                    <a:pt x="2619375" y="3276600"/>
                  </a:lnTo>
                  <a:lnTo>
                    <a:pt x="2638425" y="3276600"/>
                  </a:lnTo>
                  <a:lnTo>
                    <a:pt x="2790825" y="3124200"/>
                  </a:lnTo>
                  <a:lnTo>
                    <a:pt x="2933700" y="3048000"/>
                  </a:lnTo>
                  <a:lnTo>
                    <a:pt x="3200400" y="3000375"/>
                  </a:lnTo>
                  <a:lnTo>
                    <a:pt x="3400425" y="2857500"/>
                  </a:lnTo>
                  <a:lnTo>
                    <a:pt x="3543300" y="2657475"/>
                  </a:lnTo>
                  <a:lnTo>
                    <a:pt x="3743325" y="2457450"/>
                  </a:lnTo>
                  <a:lnTo>
                    <a:pt x="3743325" y="2124075"/>
                  </a:lnTo>
                  <a:lnTo>
                    <a:pt x="3533775" y="1990725"/>
                  </a:lnTo>
                  <a:lnTo>
                    <a:pt x="3419475" y="1876425"/>
                  </a:lnTo>
                  <a:lnTo>
                    <a:pt x="3343275" y="1685925"/>
                  </a:lnTo>
                  <a:lnTo>
                    <a:pt x="3343275" y="1524000"/>
                  </a:lnTo>
                  <a:lnTo>
                    <a:pt x="3381375" y="1400175"/>
                  </a:lnTo>
                  <a:lnTo>
                    <a:pt x="3448050" y="1285875"/>
                  </a:lnTo>
                  <a:lnTo>
                    <a:pt x="3467100" y="1152525"/>
                  </a:lnTo>
                  <a:lnTo>
                    <a:pt x="3438525" y="1028700"/>
                  </a:lnTo>
                  <a:lnTo>
                    <a:pt x="3295650" y="800100"/>
                  </a:lnTo>
                  <a:lnTo>
                    <a:pt x="3162300" y="695325"/>
                  </a:lnTo>
                  <a:lnTo>
                    <a:pt x="3057525" y="609600"/>
                  </a:lnTo>
                  <a:lnTo>
                    <a:pt x="2857500" y="514350"/>
                  </a:lnTo>
                  <a:lnTo>
                    <a:pt x="2647950" y="400050"/>
                  </a:lnTo>
                  <a:lnTo>
                    <a:pt x="2447925" y="314325"/>
                  </a:lnTo>
                  <a:lnTo>
                    <a:pt x="2333625" y="200025"/>
                  </a:lnTo>
                  <a:lnTo>
                    <a:pt x="2238375" y="66675"/>
                  </a:lnTo>
                  <a:lnTo>
                    <a:pt x="1990725" y="0"/>
                  </a:lnTo>
                  <a:lnTo>
                    <a:pt x="1695450" y="0"/>
                  </a:lnTo>
                  <a:lnTo>
                    <a:pt x="1609725" y="95250"/>
                  </a:lnTo>
                  <a:lnTo>
                    <a:pt x="1476375" y="219075"/>
                  </a:lnTo>
                  <a:lnTo>
                    <a:pt x="1200150" y="304800"/>
                  </a:lnTo>
                  <a:lnTo>
                    <a:pt x="1038225" y="304800"/>
                  </a:lnTo>
                  <a:lnTo>
                    <a:pt x="866775" y="361950"/>
                  </a:lnTo>
                  <a:lnTo>
                    <a:pt x="685800" y="447675"/>
                  </a:lnTo>
                  <a:lnTo>
                    <a:pt x="581025" y="523875"/>
                  </a:lnTo>
                  <a:lnTo>
                    <a:pt x="504825" y="581025"/>
                  </a:lnTo>
                  <a:lnTo>
                    <a:pt x="409575" y="676275"/>
                  </a:lnTo>
                  <a:lnTo>
                    <a:pt x="381000" y="704850"/>
                  </a:lnTo>
                  <a:lnTo>
                    <a:pt x="371475" y="781050"/>
                  </a:lnTo>
                  <a:lnTo>
                    <a:pt x="352425" y="876300"/>
                  </a:lnTo>
                  <a:lnTo>
                    <a:pt x="304800" y="952500"/>
                  </a:lnTo>
                  <a:lnTo>
                    <a:pt x="266700" y="1038225"/>
                  </a:lnTo>
                  <a:lnTo>
                    <a:pt x="238125" y="1143000"/>
                  </a:lnTo>
                  <a:lnTo>
                    <a:pt x="209550" y="1219200"/>
                  </a:lnTo>
                  <a:lnTo>
                    <a:pt x="171450" y="1285875"/>
                  </a:lnTo>
                  <a:lnTo>
                    <a:pt x="142875" y="1343025"/>
                  </a:lnTo>
                  <a:lnTo>
                    <a:pt x="114300" y="1438275"/>
                  </a:lnTo>
                  <a:lnTo>
                    <a:pt x="76200" y="1485900"/>
                  </a:lnTo>
                  <a:lnTo>
                    <a:pt x="47625" y="1562100"/>
                  </a:lnTo>
                  <a:lnTo>
                    <a:pt x="28575" y="1609725"/>
                  </a:lnTo>
                  <a:lnTo>
                    <a:pt x="28575" y="1657350"/>
                  </a:lnTo>
                  <a:lnTo>
                    <a:pt x="28575" y="1714500"/>
                  </a:lnTo>
                  <a:lnTo>
                    <a:pt x="47625" y="1771650"/>
                  </a:lnTo>
                  <a:lnTo>
                    <a:pt x="47625" y="1876425"/>
                  </a:lnTo>
                  <a:lnTo>
                    <a:pt x="38100" y="1924050"/>
                  </a:lnTo>
                  <a:lnTo>
                    <a:pt x="28575" y="2009775"/>
                  </a:lnTo>
                  <a:lnTo>
                    <a:pt x="47625" y="2066925"/>
                  </a:lnTo>
                  <a:lnTo>
                    <a:pt x="28575" y="2133600"/>
                  </a:lnTo>
                  <a:lnTo>
                    <a:pt x="19050" y="2181225"/>
                  </a:lnTo>
                  <a:lnTo>
                    <a:pt x="19050" y="2276475"/>
                  </a:lnTo>
                  <a:lnTo>
                    <a:pt x="28575" y="2343150"/>
                  </a:lnTo>
                  <a:lnTo>
                    <a:pt x="9525" y="2438400"/>
                  </a:lnTo>
                  <a:lnTo>
                    <a:pt x="0" y="2476500"/>
                  </a:lnTo>
                  <a:lnTo>
                    <a:pt x="0" y="2552700"/>
                  </a:lnTo>
                  <a:lnTo>
                    <a:pt x="19050" y="2686050"/>
                  </a:lnTo>
                  <a:lnTo>
                    <a:pt x="19050" y="2762250"/>
                  </a:lnTo>
                  <a:lnTo>
                    <a:pt x="19050" y="2819400"/>
                  </a:lnTo>
                  <a:lnTo>
                    <a:pt x="114300" y="2762250"/>
                  </a:lnTo>
                  <a:lnTo>
                    <a:pt x="190500" y="2762250"/>
                  </a:lnTo>
                  <a:lnTo>
                    <a:pt x="266700" y="2762250"/>
                  </a:lnTo>
                  <a:lnTo>
                    <a:pt x="409575" y="2781300"/>
                  </a:lnTo>
                  <a:lnTo>
                    <a:pt x="466725" y="2781300"/>
                  </a:lnTo>
                  <a:lnTo>
                    <a:pt x="533400" y="2828925"/>
                  </a:lnTo>
                  <a:lnTo>
                    <a:pt x="647700" y="2876550"/>
                  </a:lnTo>
                  <a:lnTo>
                    <a:pt x="676275" y="2905125"/>
                  </a:lnTo>
                  <a:lnTo>
                    <a:pt x="790575" y="2962275"/>
                  </a:lnTo>
                  <a:lnTo>
                    <a:pt x="904875" y="2962275"/>
                  </a:lnTo>
                  <a:lnTo>
                    <a:pt x="990600" y="2962275"/>
                  </a:lnTo>
                  <a:lnTo>
                    <a:pt x="1104900" y="2962275"/>
                  </a:lnTo>
                  <a:lnTo>
                    <a:pt x="1190625" y="2962275"/>
                  </a:lnTo>
                  <a:lnTo>
                    <a:pt x="1343025" y="2971800"/>
                  </a:lnTo>
                  <a:lnTo>
                    <a:pt x="1438275" y="2990850"/>
                  </a:lnTo>
                  <a:lnTo>
                    <a:pt x="1552575" y="3009900"/>
                  </a:lnTo>
                  <a:lnTo>
                    <a:pt x="1628775" y="3048000"/>
                  </a:lnTo>
                  <a:lnTo>
                    <a:pt x="1771650" y="307657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5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62">
              <a:extLst>
                <a:ext uri="{FF2B5EF4-FFF2-40B4-BE49-F238E27FC236}">
                  <a16:creationId xmlns:a16="http://schemas.microsoft.com/office/drawing/2014/main" id="{F7DDCF07-1AD5-EA52-141E-DEF11E74F3CF}"/>
                </a:ext>
              </a:extLst>
            </p:cNvPr>
            <p:cNvSpPr/>
            <p:nvPr/>
          </p:nvSpPr>
          <p:spPr>
            <a:xfrm rot="18518805">
              <a:off x="5412630" y="2217153"/>
              <a:ext cx="1446660" cy="4039736"/>
            </a:xfrm>
            <a:custGeom>
              <a:avLst/>
              <a:gdLst>
                <a:gd name="connsiteX0" fmla="*/ 1446662 w 1446662"/>
                <a:gd name="connsiteY0" fmla="*/ 0 h 4039737"/>
                <a:gd name="connsiteX1" fmla="*/ 1378423 w 1446662"/>
                <a:gd name="connsiteY1" fmla="*/ 54591 h 4039737"/>
                <a:gd name="connsiteX2" fmla="*/ 1351128 w 1446662"/>
                <a:gd name="connsiteY2" fmla="*/ 95534 h 4039737"/>
                <a:gd name="connsiteX3" fmla="*/ 1310185 w 1446662"/>
                <a:gd name="connsiteY3" fmla="*/ 150125 h 4039737"/>
                <a:gd name="connsiteX4" fmla="*/ 1255594 w 1446662"/>
                <a:gd name="connsiteY4" fmla="*/ 232012 h 4039737"/>
                <a:gd name="connsiteX5" fmla="*/ 1228298 w 1446662"/>
                <a:gd name="connsiteY5" fmla="*/ 272955 h 4039737"/>
                <a:gd name="connsiteX6" fmla="*/ 1146411 w 1446662"/>
                <a:gd name="connsiteY6" fmla="*/ 354841 h 4039737"/>
                <a:gd name="connsiteX7" fmla="*/ 1091820 w 1446662"/>
                <a:gd name="connsiteY7" fmla="*/ 436728 h 4039737"/>
                <a:gd name="connsiteX8" fmla="*/ 1023582 w 1446662"/>
                <a:gd name="connsiteY8" fmla="*/ 545910 h 4039737"/>
                <a:gd name="connsiteX9" fmla="*/ 982638 w 1446662"/>
                <a:gd name="connsiteY9" fmla="*/ 627797 h 4039737"/>
                <a:gd name="connsiteX10" fmla="*/ 968991 w 1446662"/>
                <a:gd name="connsiteY10" fmla="*/ 668740 h 4039737"/>
                <a:gd name="connsiteX11" fmla="*/ 941695 w 1446662"/>
                <a:gd name="connsiteY11" fmla="*/ 709683 h 4039737"/>
                <a:gd name="connsiteX12" fmla="*/ 914400 w 1446662"/>
                <a:gd name="connsiteY12" fmla="*/ 805218 h 4039737"/>
                <a:gd name="connsiteX13" fmla="*/ 900752 w 1446662"/>
                <a:gd name="connsiteY13" fmla="*/ 846161 h 4039737"/>
                <a:gd name="connsiteX14" fmla="*/ 887104 w 1446662"/>
                <a:gd name="connsiteY14" fmla="*/ 1310185 h 4039737"/>
                <a:gd name="connsiteX15" fmla="*/ 846161 w 1446662"/>
                <a:gd name="connsiteY15" fmla="*/ 1392071 h 4039737"/>
                <a:gd name="connsiteX16" fmla="*/ 832513 w 1446662"/>
                <a:gd name="connsiteY16" fmla="*/ 1433015 h 4039737"/>
                <a:gd name="connsiteX17" fmla="*/ 805217 w 1446662"/>
                <a:gd name="connsiteY17" fmla="*/ 1473958 h 4039737"/>
                <a:gd name="connsiteX18" fmla="*/ 736979 w 1446662"/>
                <a:gd name="connsiteY18" fmla="*/ 1596788 h 4039737"/>
                <a:gd name="connsiteX19" fmla="*/ 723331 w 1446662"/>
                <a:gd name="connsiteY19" fmla="*/ 1651379 h 4039737"/>
                <a:gd name="connsiteX20" fmla="*/ 709683 w 1446662"/>
                <a:gd name="connsiteY20" fmla="*/ 1692322 h 4039737"/>
                <a:gd name="connsiteX21" fmla="*/ 696035 w 1446662"/>
                <a:gd name="connsiteY21" fmla="*/ 1842447 h 4039737"/>
                <a:gd name="connsiteX22" fmla="*/ 668740 w 1446662"/>
                <a:gd name="connsiteY22" fmla="*/ 1951629 h 4039737"/>
                <a:gd name="connsiteX23" fmla="*/ 627797 w 1446662"/>
                <a:gd name="connsiteY23" fmla="*/ 2129050 h 4039737"/>
                <a:gd name="connsiteX24" fmla="*/ 573206 w 1446662"/>
                <a:gd name="connsiteY24" fmla="*/ 2210937 h 4039737"/>
                <a:gd name="connsiteX25" fmla="*/ 504967 w 1446662"/>
                <a:gd name="connsiteY25" fmla="*/ 2333767 h 4039737"/>
                <a:gd name="connsiteX26" fmla="*/ 477671 w 1446662"/>
                <a:gd name="connsiteY26" fmla="*/ 2374710 h 4039737"/>
                <a:gd name="connsiteX27" fmla="*/ 464023 w 1446662"/>
                <a:gd name="connsiteY27" fmla="*/ 2415653 h 4039737"/>
                <a:gd name="connsiteX28" fmla="*/ 409432 w 1446662"/>
                <a:gd name="connsiteY28" fmla="*/ 2497540 h 4039737"/>
                <a:gd name="connsiteX29" fmla="*/ 395785 w 1446662"/>
                <a:gd name="connsiteY29" fmla="*/ 2552131 h 4039737"/>
                <a:gd name="connsiteX30" fmla="*/ 368489 w 1446662"/>
                <a:gd name="connsiteY30" fmla="*/ 2647665 h 4039737"/>
                <a:gd name="connsiteX31" fmla="*/ 354841 w 1446662"/>
                <a:gd name="connsiteY31" fmla="*/ 2756847 h 4039737"/>
                <a:gd name="connsiteX32" fmla="*/ 327546 w 1446662"/>
                <a:gd name="connsiteY32" fmla="*/ 2866029 h 4039737"/>
                <a:gd name="connsiteX33" fmla="*/ 286603 w 1446662"/>
                <a:gd name="connsiteY33" fmla="*/ 3029803 h 4039737"/>
                <a:gd name="connsiteX34" fmla="*/ 245659 w 1446662"/>
                <a:gd name="connsiteY34" fmla="*/ 3057098 h 4039737"/>
                <a:gd name="connsiteX35" fmla="*/ 218364 w 1446662"/>
                <a:gd name="connsiteY35" fmla="*/ 3098041 h 4039737"/>
                <a:gd name="connsiteX36" fmla="*/ 191068 w 1446662"/>
                <a:gd name="connsiteY36" fmla="*/ 3220871 h 4039737"/>
                <a:gd name="connsiteX37" fmla="*/ 163773 w 1446662"/>
                <a:gd name="connsiteY37" fmla="*/ 3302758 h 4039737"/>
                <a:gd name="connsiteX38" fmla="*/ 122829 w 1446662"/>
                <a:gd name="connsiteY38" fmla="*/ 3589361 h 4039737"/>
                <a:gd name="connsiteX39" fmla="*/ 109182 w 1446662"/>
                <a:gd name="connsiteY39" fmla="*/ 3630304 h 4039737"/>
                <a:gd name="connsiteX40" fmla="*/ 81886 w 1446662"/>
                <a:gd name="connsiteY40" fmla="*/ 3780429 h 4039737"/>
                <a:gd name="connsiteX41" fmla="*/ 68238 w 1446662"/>
                <a:gd name="connsiteY41" fmla="*/ 3821373 h 4039737"/>
                <a:gd name="connsiteX42" fmla="*/ 54591 w 1446662"/>
                <a:gd name="connsiteY42" fmla="*/ 3875964 h 4039737"/>
                <a:gd name="connsiteX43" fmla="*/ 27295 w 1446662"/>
                <a:gd name="connsiteY43" fmla="*/ 3916907 h 4039737"/>
                <a:gd name="connsiteX44" fmla="*/ 13647 w 1446662"/>
                <a:gd name="connsiteY44" fmla="*/ 3998794 h 4039737"/>
                <a:gd name="connsiteX45" fmla="*/ 0 w 1446662"/>
                <a:gd name="connsiteY45" fmla="*/ 4039737 h 4039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446662" h="4039737">
                  <a:moveTo>
                    <a:pt x="1446662" y="0"/>
                  </a:moveTo>
                  <a:cubicBezTo>
                    <a:pt x="1423916" y="18197"/>
                    <a:pt x="1399021" y="33993"/>
                    <a:pt x="1378423" y="54591"/>
                  </a:cubicBezTo>
                  <a:cubicBezTo>
                    <a:pt x="1366825" y="66189"/>
                    <a:pt x="1360662" y="82187"/>
                    <a:pt x="1351128" y="95534"/>
                  </a:cubicBezTo>
                  <a:cubicBezTo>
                    <a:pt x="1337907" y="114043"/>
                    <a:pt x="1323833" y="131928"/>
                    <a:pt x="1310185" y="150125"/>
                  </a:cubicBezTo>
                  <a:cubicBezTo>
                    <a:pt x="1286200" y="222077"/>
                    <a:pt x="1312388" y="163859"/>
                    <a:pt x="1255594" y="232012"/>
                  </a:cubicBezTo>
                  <a:cubicBezTo>
                    <a:pt x="1245093" y="244613"/>
                    <a:pt x="1239195" y="260696"/>
                    <a:pt x="1228298" y="272955"/>
                  </a:cubicBezTo>
                  <a:cubicBezTo>
                    <a:pt x="1202652" y="301806"/>
                    <a:pt x="1167823" y="322722"/>
                    <a:pt x="1146411" y="354841"/>
                  </a:cubicBezTo>
                  <a:lnTo>
                    <a:pt x="1091820" y="436728"/>
                  </a:lnTo>
                  <a:cubicBezTo>
                    <a:pt x="1059338" y="534176"/>
                    <a:pt x="1088465" y="502655"/>
                    <a:pt x="1023582" y="545910"/>
                  </a:cubicBezTo>
                  <a:cubicBezTo>
                    <a:pt x="989275" y="648827"/>
                    <a:pt x="1035554" y="521963"/>
                    <a:pt x="982638" y="627797"/>
                  </a:cubicBezTo>
                  <a:cubicBezTo>
                    <a:pt x="976205" y="640664"/>
                    <a:pt x="975425" y="655873"/>
                    <a:pt x="968991" y="668740"/>
                  </a:cubicBezTo>
                  <a:cubicBezTo>
                    <a:pt x="961656" y="683411"/>
                    <a:pt x="949031" y="695012"/>
                    <a:pt x="941695" y="709683"/>
                  </a:cubicBezTo>
                  <a:cubicBezTo>
                    <a:pt x="930785" y="731503"/>
                    <a:pt x="920232" y="784805"/>
                    <a:pt x="914400" y="805218"/>
                  </a:cubicBezTo>
                  <a:cubicBezTo>
                    <a:pt x="910448" y="819050"/>
                    <a:pt x="905301" y="832513"/>
                    <a:pt x="900752" y="846161"/>
                  </a:cubicBezTo>
                  <a:cubicBezTo>
                    <a:pt x="896203" y="1000836"/>
                    <a:pt x="895456" y="1155669"/>
                    <a:pt x="887104" y="1310185"/>
                  </a:cubicBezTo>
                  <a:cubicBezTo>
                    <a:pt x="885025" y="1348645"/>
                    <a:pt x="862331" y="1359730"/>
                    <a:pt x="846161" y="1392071"/>
                  </a:cubicBezTo>
                  <a:cubicBezTo>
                    <a:pt x="839727" y="1404938"/>
                    <a:pt x="838947" y="1420148"/>
                    <a:pt x="832513" y="1433015"/>
                  </a:cubicBezTo>
                  <a:cubicBezTo>
                    <a:pt x="825177" y="1447686"/>
                    <a:pt x="812552" y="1459287"/>
                    <a:pt x="805217" y="1473958"/>
                  </a:cubicBezTo>
                  <a:cubicBezTo>
                    <a:pt x="742664" y="1599064"/>
                    <a:pt x="817514" y="1489408"/>
                    <a:pt x="736979" y="1596788"/>
                  </a:cubicBezTo>
                  <a:cubicBezTo>
                    <a:pt x="732430" y="1614985"/>
                    <a:pt x="728484" y="1633344"/>
                    <a:pt x="723331" y="1651379"/>
                  </a:cubicBezTo>
                  <a:cubicBezTo>
                    <a:pt x="719379" y="1665211"/>
                    <a:pt x="711718" y="1678081"/>
                    <a:pt x="709683" y="1692322"/>
                  </a:cubicBezTo>
                  <a:cubicBezTo>
                    <a:pt x="702577" y="1742065"/>
                    <a:pt x="703872" y="1792814"/>
                    <a:pt x="696035" y="1842447"/>
                  </a:cubicBezTo>
                  <a:cubicBezTo>
                    <a:pt x="690184" y="1879502"/>
                    <a:pt x="674045" y="1914492"/>
                    <a:pt x="668740" y="1951629"/>
                  </a:cubicBezTo>
                  <a:cubicBezTo>
                    <a:pt x="662448" y="1995672"/>
                    <a:pt x="655046" y="2088177"/>
                    <a:pt x="627797" y="2129050"/>
                  </a:cubicBezTo>
                  <a:cubicBezTo>
                    <a:pt x="609600" y="2156346"/>
                    <a:pt x="587877" y="2181595"/>
                    <a:pt x="573206" y="2210937"/>
                  </a:cubicBezTo>
                  <a:cubicBezTo>
                    <a:pt x="540621" y="2276105"/>
                    <a:pt x="547805" y="2265226"/>
                    <a:pt x="504967" y="2333767"/>
                  </a:cubicBezTo>
                  <a:cubicBezTo>
                    <a:pt x="496274" y="2347676"/>
                    <a:pt x="485007" y="2360039"/>
                    <a:pt x="477671" y="2374710"/>
                  </a:cubicBezTo>
                  <a:cubicBezTo>
                    <a:pt x="471237" y="2387577"/>
                    <a:pt x="471009" y="2403077"/>
                    <a:pt x="464023" y="2415653"/>
                  </a:cubicBezTo>
                  <a:cubicBezTo>
                    <a:pt x="448091" y="2444330"/>
                    <a:pt x="409432" y="2497540"/>
                    <a:pt x="409432" y="2497540"/>
                  </a:cubicBezTo>
                  <a:cubicBezTo>
                    <a:pt x="404883" y="2515737"/>
                    <a:pt x="400938" y="2534096"/>
                    <a:pt x="395785" y="2552131"/>
                  </a:cubicBezTo>
                  <a:cubicBezTo>
                    <a:pt x="382804" y="2597567"/>
                    <a:pt x="377023" y="2596461"/>
                    <a:pt x="368489" y="2647665"/>
                  </a:cubicBezTo>
                  <a:cubicBezTo>
                    <a:pt x="362459" y="2683843"/>
                    <a:pt x="360418" y="2720596"/>
                    <a:pt x="354841" y="2756847"/>
                  </a:cubicBezTo>
                  <a:cubicBezTo>
                    <a:pt x="345429" y="2818023"/>
                    <a:pt x="344153" y="2816208"/>
                    <a:pt x="327546" y="2866029"/>
                  </a:cubicBezTo>
                  <a:cubicBezTo>
                    <a:pt x="319959" y="2934312"/>
                    <a:pt x="333614" y="2982792"/>
                    <a:pt x="286603" y="3029803"/>
                  </a:cubicBezTo>
                  <a:cubicBezTo>
                    <a:pt x="275005" y="3041401"/>
                    <a:pt x="259307" y="3048000"/>
                    <a:pt x="245659" y="3057098"/>
                  </a:cubicBezTo>
                  <a:cubicBezTo>
                    <a:pt x="236561" y="3070746"/>
                    <a:pt x="225699" y="3083370"/>
                    <a:pt x="218364" y="3098041"/>
                  </a:cubicBezTo>
                  <a:cubicBezTo>
                    <a:pt x="198840" y="3137089"/>
                    <a:pt x="201552" y="3178936"/>
                    <a:pt x="191068" y="3220871"/>
                  </a:cubicBezTo>
                  <a:cubicBezTo>
                    <a:pt x="184090" y="3248784"/>
                    <a:pt x="163773" y="3302758"/>
                    <a:pt x="163773" y="3302758"/>
                  </a:cubicBezTo>
                  <a:cubicBezTo>
                    <a:pt x="156692" y="3366484"/>
                    <a:pt x="139864" y="3538254"/>
                    <a:pt x="122829" y="3589361"/>
                  </a:cubicBezTo>
                  <a:cubicBezTo>
                    <a:pt x="118280" y="3603009"/>
                    <a:pt x="112303" y="3616261"/>
                    <a:pt x="109182" y="3630304"/>
                  </a:cubicBezTo>
                  <a:cubicBezTo>
                    <a:pt x="84852" y="3739792"/>
                    <a:pt x="106719" y="3681099"/>
                    <a:pt x="81886" y="3780429"/>
                  </a:cubicBezTo>
                  <a:cubicBezTo>
                    <a:pt x="78397" y="3794386"/>
                    <a:pt x="72190" y="3807540"/>
                    <a:pt x="68238" y="3821373"/>
                  </a:cubicBezTo>
                  <a:cubicBezTo>
                    <a:pt x="63085" y="3839408"/>
                    <a:pt x="61980" y="3858724"/>
                    <a:pt x="54591" y="3875964"/>
                  </a:cubicBezTo>
                  <a:cubicBezTo>
                    <a:pt x="48130" y="3891040"/>
                    <a:pt x="36394" y="3903259"/>
                    <a:pt x="27295" y="3916907"/>
                  </a:cubicBezTo>
                  <a:cubicBezTo>
                    <a:pt x="22746" y="3944203"/>
                    <a:pt x="19650" y="3971781"/>
                    <a:pt x="13647" y="3998794"/>
                  </a:cubicBezTo>
                  <a:cubicBezTo>
                    <a:pt x="10526" y="4012837"/>
                    <a:pt x="0" y="4039737"/>
                    <a:pt x="0" y="4039737"/>
                  </a:cubicBezTo>
                </a:path>
              </a:pathLst>
            </a:custGeom>
            <a:noFill/>
            <a:ln w="127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63">
              <a:extLst>
                <a:ext uri="{FF2B5EF4-FFF2-40B4-BE49-F238E27FC236}">
                  <a16:creationId xmlns:a16="http://schemas.microsoft.com/office/drawing/2014/main" id="{ABED07B4-6D90-F729-4F61-9858596380C8}"/>
                </a:ext>
              </a:extLst>
            </p:cNvPr>
            <p:cNvSpPr/>
            <p:nvPr/>
          </p:nvSpPr>
          <p:spPr>
            <a:xfrm rot="18518805">
              <a:off x="4781758" y="2803491"/>
              <a:ext cx="248330" cy="655092"/>
            </a:xfrm>
            <a:custGeom>
              <a:avLst/>
              <a:gdLst>
                <a:gd name="connsiteX0" fmla="*/ 14911 w 248331"/>
                <a:gd name="connsiteY0" fmla="*/ 0 h 655092"/>
                <a:gd name="connsiteX1" fmla="*/ 1263 w 248331"/>
                <a:gd name="connsiteY1" fmla="*/ 68239 h 655092"/>
                <a:gd name="connsiteX2" fmla="*/ 42207 w 248331"/>
                <a:gd name="connsiteY2" fmla="*/ 109182 h 655092"/>
                <a:gd name="connsiteX3" fmla="*/ 110445 w 248331"/>
                <a:gd name="connsiteY3" fmla="*/ 191069 h 655092"/>
                <a:gd name="connsiteX4" fmla="*/ 137741 w 248331"/>
                <a:gd name="connsiteY4" fmla="*/ 327546 h 655092"/>
                <a:gd name="connsiteX5" fmla="*/ 219628 w 248331"/>
                <a:gd name="connsiteY5" fmla="*/ 409433 h 655092"/>
                <a:gd name="connsiteX6" fmla="*/ 233275 w 248331"/>
                <a:gd name="connsiteY6" fmla="*/ 518615 h 655092"/>
                <a:gd name="connsiteX7" fmla="*/ 246923 w 248331"/>
                <a:gd name="connsiteY7" fmla="*/ 559558 h 655092"/>
                <a:gd name="connsiteX8" fmla="*/ 246923 w 248331"/>
                <a:gd name="connsiteY8" fmla="*/ 655092 h 65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8331" h="655092">
                  <a:moveTo>
                    <a:pt x="14911" y="0"/>
                  </a:moveTo>
                  <a:cubicBezTo>
                    <a:pt x="10362" y="22746"/>
                    <a:pt x="-4363" y="45735"/>
                    <a:pt x="1263" y="68239"/>
                  </a:cubicBezTo>
                  <a:cubicBezTo>
                    <a:pt x="5944" y="86964"/>
                    <a:pt x="29851" y="94355"/>
                    <a:pt x="42207" y="109182"/>
                  </a:cubicBezTo>
                  <a:cubicBezTo>
                    <a:pt x="137226" y="223204"/>
                    <a:pt x="-9190" y="71431"/>
                    <a:pt x="110445" y="191069"/>
                  </a:cubicBezTo>
                  <a:cubicBezTo>
                    <a:pt x="119544" y="236561"/>
                    <a:pt x="104936" y="294741"/>
                    <a:pt x="137741" y="327546"/>
                  </a:cubicBezTo>
                  <a:lnTo>
                    <a:pt x="219628" y="409433"/>
                  </a:lnTo>
                  <a:cubicBezTo>
                    <a:pt x="224177" y="445827"/>
                    <a:pt x="226714" y="482529"/>
                    <a:pt x="233275" y="518615"/>
                  </a:cubicBezTo>
                  <a:cubicBezTo>
                    <a:pt x="235848" y="532769"/>
                    <a:pt x="245492" y="545243"/>
                    <a:pt x="246923" y="559558"/>
                  </a:cubicBezTo>
                  <a:cubicBezTo>
                    <a:pt x="250092" y="591245"/>
                    <a:pt x="246923" y="623247"/>
                    <a:pt x="246923" y="655092"/>
                  </a:cubicBezTo>
                </a:path>
              </a:pathLst>
            </a:custGeom>
            <a:noFill/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 64">
              <a:extLst>
                <a:ext uri="{FF2B5EF4-FFF2-40B4-BE49-F238E27FC236}">
                  <a16:creationId xmlns:a16="http://schemas.microsoft.com/office/drawing/2014/main" id="{DF257CB6-6F59-FA40-A6D4-46CA0AE9F773}"/>
                </a:ext>
              </a:extLst>
            </p:cNvPr>
            <p:cNvSpPr/>
            <p:nvPr/>
          </p:nvSpPr>
          <p:spPr>
            <a:xfrm rot="18518805">
              <a:off x="4971496" y="3144951"/>
              <a:ext cx="573205" cy="1584044"/>
            </a:xfrm>
            <a:custGeom>
              <a:avLst/>
              <a:gdLst>
                <a:gd name="connsiteX0" fmla="*/ 0 w 573206"/>
                <a:gd name="connsiteY0" fmla="*/ 0 h 1584045"/>
                <a:gd name="connsiteX1" fmla="*/ 13648 w 573206"/>
                <a:gd name="connsiteY1" fmla="*/ 95535 h 1584045"/>
                <a:gd name="connsiteX2" fmla="*/ 68239 w 573206"/>
                <a:gd name="connsiteY2" fmla="*/ 177421 h 1584045"/>
                <a:gd name="connsiteX3" fmla="*/ 95535 w 573206"/>
                <a:gd name="connsiteY3" fmla="*/ 382138 h 1584045"/>
                <a:gd name="connsiteX4" fmla="*/ 150126 w 573206"/>
                <a:gd name="connsiteY4" fmla="*/ 750627 h 1584045"/>
                <a:gd name="connsiteX5" fmla="*/ 191069 w 573206"/>
                <a:gd name="connsiteY5" fmla="*/ 764275 h 1584045"/>
                <a:gd name="connsiteX6" fmla="*/ 272956 w 573206"/>
                <a:gd name="connsiteY6" fmla="*/ 846162 h 1584045"/>
                <a:gd name="connsiteX7" fmla="*/ 300251 w 573206"/>
                <a:gd name="connsiteY7" fmla="*/ 928048 h 1584045"/>
                <a:gd name="connsiteX8" fmla="*/ 313899 w 573206"/>
                <a:gd name="connsiteY8" fmla="*/ 968991 h 1584045"/>
                <a:gd name="connsiteX9" fmla="*/ 327547 w 573206"/>
                <a:gd name="connsiteY9" fmla="*/ 1337481 h 1584045"/>
                <a:gd name="connsiteX10" fmla="*/ 354842 w 573206"/>
                <a:gd name="connsiteY10" fmla="*/ 1378424 h 1584045"/>
                <a:gd name="connsiteX11" fmla="*/ 395785 w 573206"/>
                <a:gd name="connsiteY11" fmla="*/ 1473959 h 1584045"/>
                <a:gd name="connsiteX12" fmla="*/ 477672 w 573206"/>
                <a:gd name="connsiteY12" fmla="*/ 1514902 h 1584045"/>
                <a:gd name="connsiteX13" fmla="*/ 559559 w 573206"/>
                <a:gd name="connsiteY13" fmla="*/ 1583141 h 1584045"/>
                <a:gd name="connsiteX14" fmla="*/ 573206 w 573206"/>
                <a:gd name="connsiteY14" fmla="*/ 1583141 h 1584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3206" h="1584045">
                  <a:moveTo>
                    <a:pt x="0" y="0"/>
                  </a:moveTo>
                  <a:cubicBezTo>
                    <a:pt x="4549" y="31845"/>
                    <a:pt x="1701" y="65667"/>
                    <a:pt x="13648" y="95535"/>
                  </a:cubicBezTo>
                  <a:cubicBezTo>
                    <a:pt x="98215" y="306952"/>
                    <a:pt x="23554" y="-1315"/>
                    <a:pt x="68239" y="177421"/>
                  </a:cubicBezTo>
                  <a:cubicBezTo>
                    <a:pt x="87084" y="252801"/>
                    <a:pt x="87008" y="296864"/>
                    <a:pt x="95535" y="382138"/>
                  </a:cubicBezTo>
                  <a:cubicBezTo>
                    <a:pt x="103435" y="579652"/>
                    <a:pt x="15398" y="683264"/>
                    <a:pt x="150126" y="750627"/>
                  </a:cubicBezTo>
                  <a:cubicBezTo>
                    <a:pt x="162993" y="757061"/>
                    <a:pt x="177421" y="759726"/>
                    <a:pt x="191069" y="764275"/>
                  </a:cubicBezTo>
                  <a:cubicBezTo>
                    <a:pt x="218365" y="791571"/>
                    <a:pt x="260749" y="809541"/>
                    <a:pt x="272956" y="846162"/>
                  </a:cubicBezTo>
                  <a:lnTo>
                    <a:pt x="300251" y="928048"/>
                  </a:lnTo>
                  <a:lnTo>
                    <a:pt x="313899" y="968991"/>
                  </a:lnTo>
                  <a:cubicBezTo>
                    <a:pt x="318448" y="1091821"/>
                    <a:pt x="315317" y="1215177"/>
                    <a:pt x="327547" y="1337481"/>
                  </a:cubicBezTo>
                  <a:cubicBezTo>
                    <a:pt x="329179" y="1353802"/>
                    <a:pt x="347507" y="1363753"/>
                    <a:pt x="354842" y="1378424"/>
                  </a:cubicBezTo>
                  <a:cubicBezTo>
                    <a:pt x="376173" y="1421087"/>
                    <a:pt x="360289" y="1431364"/>
                    <a:pt x="395785" y="1473959"/>
                  </a:cubicBezTo>
                  <a:cubicBezTo>
                    <a:pt x="416135" y="1498379"/>
                    <a:pt x="449728" y="1505587"/>
                    <a:pt x="477672" y="1514902"/>
                  </a:cubicBezTo>
                  <a:cubicBezTo>
                    <a:pt x="507856" y="1545086"/>
                    <a:pt x="521556" y="1564139"/>
                    <a:pt x="559559" y="1583141"/>
                  </a:cubicBezTo>
                  <a:cubicBezTo>
                    <a:pt x="563628" y="1585175"/>
                    <a:pt x="568657" y="1583141"/>
                    <a:pt x="573206" y="1583141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65">
              <a:extLst>
                <a:ext uri="{FF2B5EF4-FFF2-40B4-BE49-F238E27FC236}">
                  <a16:creationId xmlns:a16="http://schemas.microsoft.com/office/drawing/2014/main" id="{2315365B-05D2-5F2A-F250-35ADB3A6FC23}"/>
                </a:ext>
              </a:extLst>
            </p:cNvPr>
            <p:cNvSpPr/>
            <p:nvPr/>
          </p:nvSpPr>
          <p:spPr>
            <a:xfrm rot="18518805">
              <a:off x="4611607" y="3820052"/>
              <a:ext cx="286602" cy="355260"/>
            </a:xfrm>
            <a:custGeom>
              <a:avLst/>
              <a:gdLst>
                <a:gd name="connsiteX0" fmla="*/ 0 w 286603"/>
                <a:gd name="connsiteY0" fmla="*/ 0 h 355260"/>
                <a:gd name="connsiteX1" fmla="*/ 95535 w 286603"/>
                <a:gd name="connsiteY1" fmla="*/ 109182 h 355260"/>
                <a:gd name="connsiteX2" fmla="*/ 109182 w 286603"/>
                <a:gd name="connsiteY2" fmla="*/ 177421 h 355260"/>
                <a:gd name="connsiteX3" fmla="*/ 122830 w 286603"/>
                <a:gd name="connsiteY3" fmla="*/ 218364 h 355260"/>
                <a:gd name="connsiteX4" fmla="*/ 204717 w 286603"/>
                <a:gd name="connsiteY4" fmla="*/ 272955 h 355260"/>
                <a:gd name="connsiteX5" fmla="*/ 245660 w 286603"/>
                <a:gd name="connsiteY5" fmla="*/ 300251 h 355260"/>
                <a:gd name="connsiteX6" fmla="*/ 286603 w 286603"/>
                <a:gd name="connsiteY6" fmla="*/ 354842 h 35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6603" h="355260">
                  <a:moveTo>
                    <a:pt x="0" y="0"/>
                  </a:moveTo>
                  <a:cubicBezTo>
                    <a:pt x="17866" y="17866"/>
                    <a:pt x="81994" y="73073"/>
                    <a:pt x="95535" y="109182"/>
                  </a:cubicBezTo>
                  <a:cubicBezTo>
                    <a:pt x="103680" y="130902"/>
                    <a:pt x="103556" y="154917"/>
                    <a:pt x="109182" y="177421"/>
                  </a:cubicBezTo>
                  <a:cubicBezTo>
                    <a:pt x="112671" y="191377"/>
                    <a:pt x="112658" y="208192"/>
                    <a:pt x="122830" y="218364"/>
                  </a:cubicBezTo>
                  <a:cubicBezTo>
                    <a:pt x="146027" y="241561"/>
                    <a:pt x="177421" y="254758"/>
                    <a:pt x="204717" y="272955"/>
                  </a:cubicBezTo>
                  <a:lnTo>
                    <a:pt x="245660" y="300251"/>
                  </a:lnTo>
                  <a:cubicBezTo>
                    <a:pt x="261515" y="363669"/>
                    <a:pt x="240551" y="354842"/>
                    <a:pt x="286603" y="354842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66">
              <a:extLst>
                <a:ext uri="{FF2B5EF4-FFF2-40B4-BE49-F238E27FC236}">
                  <a16:creationId xmlns:a16="http://schemas.microsoft.com/office/drawing/2014/main" id="{DE1E24B2-5C7F-3AD1-531A-92829A1F0E48}"/>
                </a:ext>
              </a:extLst>
            </p:cNvPr>
            <p:cNvSpPr/>
            <p:nvPr/>
          </p:nvSpPr>
          <p:spPr>
            <a:xfrm rot="18518805">
              <a:off x="4889249" y="4018843"/>
              <a:ext cx="600501" cy="425533"/>
            </a:xfrm>
            <a:custGeom>
              <a:avLst/>
              <a:gdLst>
                <a:gd name="connsiteX0" fmla="*/ 0 w 600502"/>
                <a:gd name="connsiteY0" fmla="*/ 0 h 425533"/>
                <a:gd name="connsiteX1" fmla="*/ 68239 w 600502"/>
                <a:gd name="connsiteY1" fmla="*/ 54591 h 425533"/>
                <a:gd name="connsiteX2" fmla="*/ 191069 w 600502"/>
                <a:gd name="connsiteY2" fmla="*/ 81887 h 425533"/>
                <a:gd name="connsiteX3" fmla="*/ 272956 w 600502"/>
                <a:gd name="connsiteY3" fmla="*/ 109182 h 425533"/>
                <a:gd name="connsiteX4" fmla="*/ 354842 w 600502"/>
                <a:gd name="connsiteY4" fmla="*/ 191069 h 425533"/>
                <a:gd name="connsiteX5" fmla="*/ 395785 w 600502"/>
                <a:gd name="connsiteY5" fmla="*/ 272955 h 425533"/>
                <a:gd name="connsiteX6" fmla="*/ 436729 w 600502"/>
                <a:gd name="connsiteY6" fmla="*/ 313899 h 425533"/>
                <a:gd name="connsiteX7" fmla="*/ 532263 w 600502"/>
                <a:gd name="connsiteY7" fmla="*/ 423081 h 425533"/>
                <a:gd name="connsiteX8" fmla="*/ 600502 w 600502"/>
                <a:gd name="connsiteY8" fmla="*/ 423081 h 42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0502" h="425533">
                  <a:moveTo>
                    <a:pt x="0" y="0"/>
                  </a:moveTo>
                  <a:cubicBezTo>
                    <a:pt x="22746" y="18197"/>
                    <a:pt x="43537" y="39152"/>
                    <a:pt x="68239" y="54591"/>
                  </a:cubicBezTo>
                  <a:cubicBezTo>
                    <a:pt x="94272" y="70861"/>
                    <a:pt x="174170" y="77662"/>
                    <a:pt x="191069" y="81887"/>
                  </a:cubicBezTo>
                  <a:cubicBezTo>
                    <a:pt x="218982" y="88865"/>
                    <a:pt x="272956" y="109182"/>
                    <a:pt x="272956" y="109182"/>
                  </a:cubicBezTo>
                  <a:cubicBezTo>
                    <a:pt x="300251" y="136478"/>
                    <a:pt x="342635" y="154448"/>
                    <a:pt x="354842" y="191069"/>
                  </a:cubicBezTo>
                  <a:cubicBezTo>
                    <a:pt x="368520" y="232102"/>
                    <a:pt x="366390" y="237681"/>
                    <a:pt x="395785" y="272955"/>
                  </a:cubicBezTo>
                  <a:cubicBezTo>
                    <a:pt x="408141" y="287783"/>
                    <a:pt x="424879" y="298664"/>
                    <a:pt x="436729" y="313899"/>
                  </a:cubicBezTo>
                  <a:cubicBezTo>
                    <a:pt x="458690" y="342134"/>
                    <a:pt x="484889" y="411237"/>
                    <a:pt x="532263" y="423081"/>
                  </a:cubicBezTo>
                  <a:cubicBezTo>
                    <a:pt x="554330" y="428598"/>
                    <a:pt x="577756" y="423081"/>
                    <a:pt x="600502" y="423081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67">
              <a:extLst>
                <a:ext uri="{FF2B5EF4-FFF2-40B4-BE49-F238E27FC236}">
                  <a16:creationId xmlns:a16="http://schemas.microsoft.com/office/drawing/2014/main" id="{6D74746F-B578-80F9-9709-C5F1CA6DECB3}"/>
                </a:ext>
              </a:extLst>
            </p:cNvPr>
            <p:cNvSpPr/>
            <p:nvPr/>
          </p:nvSpPr>
          <p:spPr>
            <a:xfrm rot="18518805">
              <a:off x="5402817" y="3093752"/>
              <a:ext cx="477672" cy="465020"/>
            </a:xfrm>
            <a:custGeom>
              <a:avLst/>
              <a:gdLst>
                <a:gd name="connsiteX0" fmla="*/ 477672 w 477672"/>
                <a:gd name="connsiteY0" fmla="*/ 0 h 465021"/>
                <a:gd name="connsiteX1" fmla="*/ 395785 w 477672"/>
                <a:gd name="connsiteY1" fmla="*/ 95534 h 465021"/>
                <a:gd name="connsiteX2" fmla="*/ 327546 w 477672"/>
                <a:gd name="connsiteY2" fmla="*/ 163773 h 465021"/>
                <a:gd name="connsiteX3" fmla="*/ 286603 w 477672"/>
                <a:gd name="connsiteY3" fmla="*/ 218364 h 465021"/>
                <a:gd name="connsiteX4" fmla="*/ 245660 w 477672"/>
                <a:gd name="connsiteY4" fmla="*/ 259308 h 465021"/>
                <a:gd name="connsiteX5" fmla="*/ 218364 w 477672"/>
                <a:gd name="connsiteY5" fmla="*/ 300251 h 465021"/>
                <a:gd name="connsiteX6" fmla="*/ 177421 w 477672"/>
                <a:gd name="connsiteY6" fmla="*/ 341194 h 465021"/>
                <a:gd name="connsiteX7" fmla="*/ 81887 w 477672"/>
                <a:gd name="connsiteY7" fmla="*/ 450376 h 465021"/>
                <a:gd name="connsiteX8" fmla="*/ 40943 w 477672"/>
                <a:gd name="connsiteY8" fmla="*/ 464024 h 465021"/>
                <a:gd name="connsiteX9" fmla="*/ 0 w 477672"/>
                <a:gd name="connsiteY9" fmla="*/ 464024 h 465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7672" h="465021">
                  <a:moveTo>
                    <a:pt x="477672" y="0"/>
                  </a:moveTo>
                  <a:cubicBezTo>
                    <a:pt x="377328" y="167238"/>
                    <a:pt x="490311" y="1007"/>
                    <a:pt x="395785" y="95534"/>
                  </a:cubicBezTo>
                  <a:cubicBezTo>
                    <a:pt x="304804" y="186517"/>
                    <a:pt x="436726" y="90989"/>
                    <a:pt x="327546" y="163773"/>
                  </a:cubicBezTo>
                  <a:cubicBezTo>
                    <a:pt x="313898" y="181970"/>
                    <a:pt x="301406" y="201094"/>
                    <a:pt x="286603" y="218364"/>
                  </a:cubicBezTo>
                  <a:cubicBezTo>
                    <a:pt x="274042" y="233018"/>
                    <a:pt x="258016" y="244481"/>
                    <a:pt x="245660" y="259308"/>
                  </a:cubicBezTo>
                  <a:cubicBezTo>
                    <a:pt x="235159" y="271909"/>
                    <a:pt x="228865" y="287650"/>
                    <a:pt x="218364" y="300251"/>
                  </a:cubicBezTo>
                  <a:cubicBezTo>
                    <a:pt x="206008" y="315078"/>
                    <a:pt x="189270" y="325959"/>
                    <a:pt x="177421" y="341194"/>
                  </a:cubicBezTo>
                  <a:cubicBezTo>
                    <a:pt x="125311" y="408193"/>
                    <a:pt x="144336" y="419152"/>
                    <a:pt x="81887" y="450376"/>
                  </a:cubicBezTo>
                  <a:cubicBezTo>
                    <a:pt x="69020" y="456810"/>
                    <a:pt x="55134" y="461659"/>
                    <a:pt x="40943" y="464024"/>
                  </a:cubicBezTo>
                  <a:cubicBezTo>
                    <a:pt x="27481" y="466268"/>
                    <a:pt x="13648" y="464024"/>
                    <a:pt x="0" y="464024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68">
              <a:extLst>
                <a:ext uri="{FF2B5EF4-FFF2-40B4-BE49-F238E27FC236}">
                  <a16:creationId xmlns:a16="http://schemas.microsoft.com/office/drawing/2014/main" id="{9BC335DA-DCC5-761D-1226-094627D8C919}"/>
                </a:ext>
              </a:extLst>
            </p:cNvPr>
            <p:cNvSpPr/>
            <p:nvPr/>
          </p:nvSpPr>
          <p:spPr>
            <a:xfrm rot="18518805">
              <a:off x="6217528" y="2309961"/>
              <a:ext cx="219220" cy="491320"/>
            </a:xfrm>
            <a:custGeom>
              <a:avLst/>
              <a:gdLst>
                <a:gd name="connsiteX0" fmla="*/ 219221 w 219221"/>
                <a:gd name="connsiteY0" fmla="*/ 0 h 491320"/>
                <a:gd name="connsiteX1" fmla="*/ 150982 w 219221"/>
                <a:gd name="connsiteY1" fmla="*/ 109182 h 491320"/>
                <a:gd name="connsiteX2" fmla="*/ 110039 w 219221"/>
                <a:gd name="connsiteY2" fmla="*/ 163773 h 491320"/>
                <a:gd name="connsiteX3" fmla="*/ 82743 w 219221"/>
                <a:gd name="connsiteY3" fmla="*/ 204717 h 491320"/>
                <a:gd name="connsiteX4" fmla="*/ 41800 w 219221"/>
                <a:gd name="connsiteY4" fmla="*/ 245660 h 491320"/>
                <a:gd name="connsiteX5" fmla="*/ 28152 w 219221"/>
                <a:gd name="connsiteY5" fmla="*/ 354842 h 491320"/>
                <a:gd name="connsiteX6" fmla="*/ 857 w 219221"/>
                <a:gd name="connsiteY6" fmla="*/ 450376 h 491320"/>
                <a:gd name="connsiteX7" fmla="*/ 857 w 219221"/>
                <a:gd name="connsiteY7" fmla="*/ 491320 h 491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221" h="491320">
                  <a:moveTo>
                    <a:pt x="219221" y="0"/>
                  </a:moveTo>
                  <a:cubicBezTo>
                    <a:pt x="175512" y="109272"/>
                    <a:pt x="216532" y="32707"/>
                    <a:pt x="150982" y="109182"/>
                  </a:cubicBezTo>
                  <a:cubicBezTo>
                    <a:pt x="136179" y="126452"/>
                    <a:pt x="123260" y="145264"/>
                    <a:pt x="110039" y="163773"/>
                  </a:cubicBezTo>
                  <a:cubicBezTo>
                    <a:pt x="100505" y="177121"/>
                    <a:pt x="93244" y="192116"/>
                    <a:pt x="82743" y="204717"/>
                  </a:cubicBezTo>
                  <a:cubicBezTo>
                    <a:pt x="70387" y="219544"/>
                    <a:pt x="55448" y="232012"/>
                    <a:pt x="41800" y="245660"/>
                  </a:cubicBezTo>
                  <a:cubicBezTo>
                    <a:pt x="37251" y="282054"/>
                    <a:pt x="34713" y="318756"/>
                    <a:pt x="28152" y="354842"/>
                  </a:cubicBezTo>
                  <a:cubicBezTo>
                    <a:pt x="2230" y="497412"/>
                    <a:pt x="26263" y="272525"/>
                    <a:pt x="857" y="450376"/>
                  </a:cubicBezTo>
                  <a:cubicBezTo>
                    <a:pt x="-1073" y="463887"/>
                    <a:pt x="857" y="477672"/>
                    <a:pt x="857" y="491320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69">
              <a:extLst>
                <a:ext uri="{FF2B5EF4-FFF2-40B4-BE49-F238E27FC236}">
                  <a16:creationId xmlns:a16="http://schemas.microsoft.com/office/drawing/2014/main" id="{30B5F31E-5950-9929-6B56-2D4801EE894B}"/>
                </a:ext>
              </a:extLst>
            </p:cNvPr>
            <p:cNvSpPr/>
            <p:nvPr/>
          </p:nvSpPr>
          <p:spPr>
            <a:xfrm rot="18518805">
              <a:off x="5468481" y="2999723"/>
              <a:ext cx="1868357" cy="1064525"/>
            </a:xfrm>
            <a:custGeom>
              <a:avLst/>
              <a:gdLst>
                <a:gd name="connsiteX0" fmla="*/ 1868359 w 1868359"/>
                <a:gd name="connsiteY0" fmla="*/ 0 h 1064525"/>
                <a:gd name="connsiteX1" fmla="*/ 1663643 w 1868359"/>
                <a:gd name="connsiteY1" fmla="*/ 54591 h 1064525"/>
                <a:gd name="connsiteX2" fmla="*/ 1540813 w 1868359"/>
                <a:gd name="connsiteY2" fmla="*/ 95534 h 1064525"/>
                <a:gd name="connsiteX3" fmla="*/ 1445278 w 1868359"/>
                <a:gd name="connsiteY3" fmla="*/ 122830 h 1064525"/>
                <a:gd name="connsiteX4" fmla="*/ 1349744 w 1868359"/>
                <a:gd name="connsiteY4" fmla="*/ 150125 h 1064525"/>
                <a:gd name="connsiteX5" fmla="*/ 1281505 w 1868359"/>
                <a:gd name="connsiteY5" fmla="*/ 191068 h 1064525"/>
                <a:gd name="connsiteX6" fmla="*/ 1240562 w 1868359"/>
                <a:gd name="connsiteY6" fmla="*/ 204716 h 1064525"/>
                <a:gd name="connsiteX7" fmla="*/ 1199619 w 1868359"/>
                <a:gd name="connsiteY7" fmla="*/ 232012 h 1064525"/>
                <a:gd name="connsiteX8" fmla="*/ 1117732 w 1868359"/>
                <a:gd name="connsiteY8" fmla="*/ 259307 h 1064525"/>
                <a:gd name="connsiteX9" fmla="*/ 1076789 w 1868359"/>
                <a:gd name="connsiteY9" fmla="*/ 272955 h 1064525"/>
                <a:gd name="connsiteX10" fmla="*/ 1049493 w 1868359"/>
                <a:gd name="connsiteY10" fmla="*/ 313898 h 1064525"/>
                <a:gd name="connsiteX11" fmla="*/ 1008550 w 1868359"/>
                <a:gd name="connsiteY11" fmla="*/ 354841 h 1064525"/>
                <a:gd name="connsiteX12" fmla="*/ 953959 w 1868359"/>
                <a:gd name="connsiteY12" fmla="*/ 436728 h 1064525"/>
                <a:gd name="connsiteX13" fmla="*/ 913016 w 1868359"/>
                <a:gd name="connsiteY13" fmla="*/ 450376 h 1064525"/>
                <a:gd name="connsiteX14" fmla="*/ 872072 w 1868359"/>
                <a:gd name="connsiteY14" fmla="*/ 477671 h 1064525"/>
                <a:gd name="connsiteX15" fmla="*/ 844777 w 1868359"/>
                <a:gd name="connsiteY15" fmla="*/ 518615 h 1064525"/>
                <a:gd name="connsiteX16" fmla="*/ 762890 w 1868359"/>
                <a:gd name="connsiteY16" fmla="*/ 573206 h 1064525"/>
                <a:gd name="connsiteX17" fmla="*/ 708299 w 1868359"/>
                <a:gd name="connsiteY17" fmla="*/ 668740 h 1064525"/>
                <a:gd name="connsiteX18" fmla="*/ 681004 w 1868359"/>
                <a:gd name="connsiteY18" fmla="*/ 709683 h 1064525"/>
                <a:gd name="connsiteX19" fmla="*/ 558174 w 1868359"/>
                <a:gd name="connsiteY19" fmla="*/ 818865 h 1064525"/>
                <a:gd name="connsiteX20" fmla="*/ 517231 w 1868359"/>
                <a:gd name="connsiteY20" fmla="*/ 832513 h 1064525"/>
                <a:gd name="connsiteX21" fmla="*/ 476287 w 1868359"/>
                <a:gd name="connsiteY21" fmla="*/ 859809 h 1064525"/>
                <a:gd name="connsiteX22" fmla="*/ 353457 w 1868359"/>
                <a:gd name="connsiteY22" fmla="*/ 900752 h 1064525"/>
                <a:gd name="connsiteX23" fmla="*/ 298866 w 1868359"/>
                <a:gd name="connsiteY23" fmla="*/ 955343 h 1064525"/>
                <a:gd name="connsiteX24" fmla="*/ 216980 w 1868359"/>
                <a:gd name="connsiteY24" fmla="*/ 1037230 h 1064525"/>
                <a:gd name="connsiteX25" fmla="*/ 176037 w 1868359"/>
                <a:gd name="connsiteY25" fmla="*/ 1064525 h 1064525"/>
                <a:gd name="connsiteX26" fmla="*/ 39559 w 1868359"/>
                <a:gd name="connsiteY26" fmla="*/ 1050877 h 106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68359" h="1064525">
                  <a:moveTo>
                    <a:pt x="1868359" y="0"/>
                  </a:moveTo>
                  <a:cubicBezTo>
                    <a:pt x="1716009" y="76174"/>
                    <a:pt x="1862182" y="14883"/>
                    <a:pt x="1663643" y="54591"/>
                  </a:cubicBezTo>
                  <a:cubicBezTo>
                    <a:pt x="1663630" y="54594"/>
                    <a:pt x="1561291" y="88708"/>
                    <a:pt x="1540813" y="95534"/>
                  </a:cubicBezTo>
                  <a:cubicBezTo>
                    <a:pt x="1442666" y="128250"/>
                    <a:pt x="1565208" y="88565"/>
                    <a:pt x="1445278" y="122830"/>
                  </a:cubicBezTo>
                  <a:cubicBezTo>
                    <a:pt x="1308223" y="161988"/>
                    <a:pt x="1520406" y="107459"/>
                    <a:pt x="1349744" y="150125"/>
                  </a:cubicBezTo>
                  <a:cubicBezTo>
                    <a:pt x="1326998" y="163773"/>
                    <a:pt x="1305231" y="179205"/>
                    <a:pt x="1281505" y="191068"/>
                  </a:cubicBezTo>
                  <a:cubicBezTo>
                    <a:pt x="1268638" y="197502"/>
                    <a:pt x="1253429" y="198282"/>
                    <a:pt x="1240562" y="204716"/>
                  </a:cubicBezTo>
                  <a:cubicBezTo>
                    <a:pt x="1225891" y="212052"/>
                    <a:pt x="1214608" y="225350"/>
                    <a:pt x="1199619" y="232012"/>
                  </a:cubicBezTo>
                  <a:cubicBezTo>
                    <a:pt x="1173327" y="243697"/>
                    <a:pt x="1145028" y="250209"/>
                    <a:pt x="1117732" y="259307"/>
                  </a:cubicBezTo>
                  <a:lnTo>
                    <a:pt x="1076789" y="272955"/>
                  </a:lnTo>
                  <a:cubicBezTo>
                    <a:pt x="1067690" y="286603"/>
                    <a:pt x="1059994" y="301297"/>
                    <a:pt x="1049493" y="313898"/>
                  </a:cubicBezTo>
                  <a:cubicBezTo>
                    <a:pt x="1037137" y="328725"/>
                    <a:pt x="1019256" y="338782"/>
                    <a:pt x="1008550" y="354841"/>
                  </a:cubicBezTo>
                  <a:cubicBezTo>
                    <a:pt x="968486" y="414937"/>
                    <a:pt x="1032326" y="384483"/>
                    <a:pt x="953959" y="436728"/>
                  </a:cubicBezTo>
                  <a:cubicBezTo>
                    <a:pt x="941989" y="444708"/>
                    <a:pt x="925883" y="443942"/>
                    <a:pt x="913016" y="450376"/>
                  </a:cubicBezTo>
                  <a:cubicBezTo>
                    <a:pt x="898345" y="457711"/>
                    <a:pt x="885720" y="468573"/>
                    <a:pt x="872072" y="477671"/>
                  </a:cubicBezTo>
                  <a:cubicBezTo>
                    <a:pt x="862974" y="491319"/>
                    <a:pt x="857121" y="507814"/>
                    <a:pt x="844777" y="518615"/>
                  </a:cubicBezTo>
                  <a:cubicBezTo>
                    <a:pt x="820089" y="540218"/>
                    <a:pt x="762890" y="573206"/>
                    <a:pt x="762890" y="573206"/>
                  </a:cubicBezTo>
                  <a:cubicBezTo>
                    <a:pt x="663889" y="705208"/>
                    <a:pt x="760400" y="564538"/>
                    <a:pt x="708299" y="668740"/>
                  </a:cubicBezTo>
                  <a:cubicBezTo>
                    <a:pt x="700964" y="683411"/>
                    <a:pt x="691901" y="697424"/>
                    <a:pt x="681004" y="709683"/>
                  </a:cubicBezTo>
                  <a:cubicBezTo>
                    <a:pt x="652066" y="742238"/>
                    <a:pt x="603809" y="796047"/>
                    <a:pt x="558174" y="818865"/>
                  </a:cubicBezTo>
                  <a:cubicBezTo>
                    <a:pt x="545307" y="825299"/>
                    <a:pt x="530098" y="826079"/>
                    <a:pt x="517231" y="832513"/>
                  </a:cubicBezTo>
                  <a:cubicBezTo>
                    <a:pt x="502560" y="839849"/>
                    <a:pt x="491428" y="853500"/>
                    <a:pt x="476287" y="859809"/>
                  </a:cubicBezTo>
                  <a:cubicBezTo>
                    <a:pt x="436449" y="876408"/>
                    <a:pt x="353457" y="900752"/>
                    <a:pt x="353457" y="900752"/>
                  </a:cubicBezTo>
                  <a:cubicBezTo>
                    <a:pt x="324343" y="988097"/>
                    <a:pt x="364375" y="904391"/>
                    <a:pt x="298866" y="955343"/>
                  </a:cubicBezTo>
                  <a:cubicBezTo>
                    <a:pt x="268396" y="979042"/>
                    <a:pt x="249099" y="1015818"/>
                    <a:pt x="216980" y="1037230"/>
                  </a:cubicBezTo>
                  <a:lnTo>
                    <a:pt x="176037" y="1064525"/>
                  </a:lnTo>
                  <a:cubicBezTo>
                    <a:pt x="3196" y="1050121"/>
                    <a:pt x="-42518" y="1050877"/>
                    <a:pt x="39559" y="1050877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70">
              <a:extLst>
                <a:ext uri="{FF2B5EF4-FFF2-40B4-BE49-F238E27FC236}">
                  <a16:creationId xmlns:a16="http://schemas.microsoft.com/office/drawing/2014/main" id="{D0E09129-1138-9FEE-E1CE-67A4B27A26A0}"/>
                </a:ext>
              </a:extLst>
            </p:cNvPr>
            <p:cNvSpPr/>
            <p:nvPr/>
          </p:nvSpPr>
          <p:spPr>
            <a:xfrm rot="18518805">
              <a:off x="6228643" y="3459164"/>
              <a:ext cx="368489" cy="163773"/>
            </a:xfrm>
            <a:custGeom>
              <a:avLst/>
              <a:gdLst>
                <a:gd name="connsiteX0" fmla="*/ 368489 w 368489"/>
                <a:gd name="connsiteY0" fmla="*/ 0 h 163773"/>
                <a:gd name="connsiteX1" fmla="*/ 300250 w 368489"/>
                <a:gd name="connsiteY1" fmla="*/ 13647 h 163773"/>
                <a:gd name="connsiteX2" fmla="*/ 218364 w 368489"/>
                <a:gd name="connsiteY2" fmla="*/ 95534 h 163773"/>
                <a:gd name="connsiteX3" fmla="*/ 136477 w 368489"/>
                <a:gd name="connsiteY3" fmla="*/ 163773 h 163773"/>
                <a:gd name="connsiteX4" fmla="*/ 54591 w 368489"/>
                <a:gd name="connsiteY4" fmla="*/ 150125 h 163773"/>
                <a:gd name="connsiteX5" fmla="*/ 0 w 368489"/>
                <a:gd name="connsiteY5" fmla="*/ 136477 h 16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8489" h="163773">
                  <a:moveTo>
                    <a:pt x="368489" y="0"/>
                  </a:moveTo>
                  <a:cubicBezTo>
                    <a:pt x="345743" y="4549"/>
                    <a:pt x="321970" y="5502"/>
                    <a:pt x="300250" y="13647"/>
                  </a:cubicBezTo>
                  <a:cubicBezTo>
                    <a:pt x="254729" y="30717"/>
                    <a:pt x="249252" y="59499"/>
                    <a:pt x="218364" y="95534"/>
                  </a:cubicBezTo>
                  <a:cubicBezTo>
                    <a:pt x="183338" y="136397"/>
                    <a:pt x="178593" y="135695"/>
                    <a:pt x="136477" y="163773"/>
                  </a:cubicBezTo>
                  <a:cubicBezTo>
                    <a:pt x="109182" y="159224"/>
                    <a:pt x="81604" y="156128"/>
                    <a:pt x="54591" y="150125"/>
                  </a:cubicBezTo>
                  <a:cubicBezTo>
                    <a:pt x="-13297" y="135038"/>
                    <a:pt x="35189" y="136477"/>
                    <a:pt x="0" y="136477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71">
              <a:extLst>
                <a:ext uri="{FF2B5EF4-FFF2-40B4-BE49-F238E27FC236}">
                  <a16:creationId xmlns:a16="http://schemas.microsoft.com/office/drawing/2014/main" id="{0DE04359-C4D3-8993-9C98-2F7EB4C60F64}"/>
                </a:ext>
              </a:extLst>
            </p:cNvPr>
            <p:cNvSpPr/>
            <p:nvPr/>
          </p:nvSpPr>
          <p:spPr>
            <a:xfrm rot="18518805">
              <a:off x="6146670" y="2920381"/>
              <a:ext cx="122933" cy="354842"/>
            </a:xfrm>
            <a:custGeom>
              <a:avLst/>
              <a:gdLst>
                <a:gd name="connsiteX0" fmla="*/ 122933 w 122933"/>
                <a:gd name="connsiteY0" fmla="*/ 0 h 354842"/>
                <a:gd name="connsiteX1" fmla="*/ 68342 w 122933"/>
                <a:gd name="connsiteY1" fmla="*/ 68239 h 354842"/>
                <a:gd name="connsiteX2" fmla="*/ 41047 w 122933"/>
                <a:gd name="connsiteY2" fmla="*/ 150125 h 354842"/>
                <a:gd name="connsiteX3" fmla="*/ 13751 w 122933"/>
                <a:gd name="connsiteY3" fmla="*/ 272955 h 354842"/>
                <a:gd name="connsiteX4" fmla="*/ 104 w 122933"/>
                <a:gd name="connsiteY4" fmla="*/ 354842 h 354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33" h="354842">
                  <a:moveTo>
                    <a:pt x="122933" y="0"/>
                  </a:moveTo>
                  <a:cubicBezTo>
                    <a:pt x="104736" y="22746"/>
                    <a:pt x="82291" y="42666"/>
                    <a:pt x="68342" y="68239"/>
                  </a:cubicBezTo>
                  <a:cubicBezTo>
                    <a:pt x="54565" y="93498"/>
                    <a:pt x="50145" y="122830"/>
                    <a:pt x="41047" y="150125"/>
                  </a:cubicBezTo>
                  <a:cubicBezTo>
                    <a:pt x="14487" y="229807"/>
                    <a:pt x="37769" y="152862"/>
                    <a:pt x="13751" y="272955"/>
                  </a:cubicBezTo>
                  <a:cubicBezTo>
                    <a:pt x="-2103" y="352224"/>
                    <a:pt x="104" y="301100"/>
                    <a:pt x="104" y="354842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72">
              <a:extLst>
                <a:ext uri="{FF2B5EF4-FFF2-40B4-BE49-F238E27FC236}">
                  <a16:creationId xmlns:a16="http://schemas.microsoft.com/office/drawing/2014/main" id="{F80492DC-D261-BDFF-970A-E5358570ED2A}"/>
                </a:ext>
              </a:extLst>
            </p:cNvPr>
            <p:cNvSpPr/>
            <p:nvPr/>
          </p:nvSpPr>
          <p:spPr>
            <a:xfrm rot="18518805">
              <a:off x="6211111" y="4227403"/>
              <a:ext cx="1542195" cy="726044"/>
            </a:xfrm>
            <a:custGeom>
              <a:avLst/>
              <a:gdLst>
                <a:gd name="connsiteX0" fmla="*/ 1542197 w 1542197"/>
                <a:gd name="connsiteY0" fmla="*/ 0 h 726044"/>
                <a:gd name="connsiteX1" fmla="*/ 1037230 w 1542197"/>
                <a:gd name="connsiteY1" fmla="*/ 13648 h 726044"/>
                <a:gd name="connsiteX2" fmla="*/ 955343 w 1542197"/>
                <a:gd name="connsiteY2" fmla="*/ 54591 h 726044"/>
                <a:gd name="connsiteX3" fmla="*/ 873457 w 1542197"/>
                <a:gd name="connsiteY3" fmla="*/ 68239 h 726044"/>
                <a:gd name="connsiteX4" fmla="*/ 818866 w 1542197"/>
                <a:gd name="connsiteY4" fmla="*/ 81887 h 726044"/>
                <a:gd name="connsiteX5" fmla="*/ 777922 w 1542197"/>
                <a:gd name="connsiteY5" fmla="*/ 136478 h 726044"/>
                <a:gd name="connsiteX6" fmla="*/ 682388 w 1542197"/>
                <a:gd name="connsiteY6" fmla="*/ 204717 h 726044"/>
                <a:gd name="connsiteX7" fmla="*/ 655092 w 1542197"/>
                <a:gd name="connsiteY7" fmla="*/ 259308 h 726044"/>
                <a:gd name="connsiteX8" fmla="*/ 573206 w 1542197"/>
                <a:gd name="connsiteY8" fmla="*/ 313899 h 726044"/>
                <a:gd name="connsiteX9" fmla="*/ 491319 w 1542197"/>
                <a:gd name="connsiteY9" fmla="*/ 354842 h 726044"/>
                <a:gd name="connsiteX10" fmla="*/ 423081 w 1542197"/>
                <a:gd name="connsiteY10" fmla="*/ 423081 h 726044"/>
                <a:gd name="connsiteX11" fmla="*/ 382137 w 1542197"/>
                <a:gd name="connsiteY11" fmla="*/ 450376 h 726044"/>
                <a:gd name="connsiteX12" fmla="*/ 341194 w 1542197"/>
                <a:gd name="connsiteY12" fmla="*/ 491320 h 726044"/>
                <a:gd name="connsiteX13" fmla="*/ 286603 w 1542197"/>
                <a:gd name="connsiteY13" fmla="*/ 532263 h 726044"/>
                <a:gd name="connsiteX14" fmla="*/ 259307 w 1542197"/>
                <a:gd name="connsiteY14" fmla="*/ 573206 h 726044"/>
                <a:gd name="connsiteX15" fmla="*/ 122830 w 1542197"/>
                <a:gd name="connsiteY15" fmla="*/ 655093 h 726044"/>
                <a:gd name="connsiteX16" fmla="*/ 81887 w 1542197"/>
                <a:gd name="connsiteY16" fmla="*/ 682388 h 726044"/>
                <a:gd name="connsiteX17" fmla="*/ 40943 w 1542197"/>
                <a:gd name="connsiteY17" fmla="*/ 723332 h 726044"/>
                <a:gd name="connsiteX18" fmla="*/ 0 w 1542197"/>
                <a:gd name="connsiteY18" fmla="*/ 723332 h 72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42197" h="726044">
                  <a:moveTo>
                    <a:pt x="1542197" y="0"/>
                  </a:moveTo>
                  <a:cubicBezTo>
                    <a:pt x="1373875" y="4549"/>
                    <a:pt x="1205404" y="5239"/>
                    <a:pt x="1037230" y="13648"/>
                  </a:cubicBezTo>
                  <a:cubicBezTo>
                    <a:pt x="982637" y="16378"/>
                    <a:pt x="1006078" y="37680"/>
                    <a:pt x="955343" y="54591"/>
                  </a:cubicBezTo>
                  <a:cubicBezTo>
                    <a:pt x="929091" y="63342"/>
                    <a:pt x="900591" y="62812"/>
                    <a:pt x="873457" y="68239"/>
                  </a:cubicBezTo>
                  <a:cubicBezTo>
                    <a:pt x="855064" y="71918"/>
                    <a:pt x="837063" y="77338"/>
                    <a:pt x="818866" y="81887"/>
                  </a:cubicBezTo>
                  <a:cubicBezTo>
                    <a:pt x="805218" y="100084"/>
                    <a:pt x="794006" y="120394"/>
                    <a:pt x="777922" y="136478"/>
                  </a:cubicBezTo>
                  <a:cubicBezTo>
                    <a:pt x="760997" y="153403"/>
                    <a:pt x="705633" y="189220"/>
                    <a:pt x="682388" y="204717"/>
                  </a:cubicBezTo>
                  <a:cubicBezTo>
                    <a:pt x="673289" y="222914"/>
                    <a:pt x="669478" y="244922"/>
                    <a:pt x="655092" y="259308"/>
                  </a:cubicBezTo>
                  <a:cubicBezTo>
                    <a:pt x="631895" y="282505"/>
                    <a:pt x="600501" y="295702"/>
                    <a:pt x="573206" y="313899"/>
                  </a:cubicBezTo>
                  <a:cubicBezTo>
                    <a:pt x="520294" y="349174"/>
                    <a:pt x="547823" y="336007"/>
                    <a:pt x="491319" y="354842"/>
                  </a:cubicBezTo>
                  <a:cubicBezTo>
                    <a:pt x="382129" y="427637"/>
                    <a:pt x="514073" y="332090"/>
                    <a:pt x="423081" y="423081"/>
                  </a:cubicBezTo>
                  <a:cubicBezTo>
                    <a:pt x="411482" y="434679"/>
                    <a:pt x="394738" y="439875"/>
                    <a:pt x="382137" y="450376"/>
                  </a:cubicBezTo>
                  <a:cubicBezTo>
                    <a:pt x="367310" y="462732"/>
                    <a:pt x="355848" y="478759"/>
                    <a:pt x="341194" y="491320"/>
                  </a:cubicBezTo>
                  <a:cubicBezTo>
                    <a:pt x="323924" y="506123"/>
                    <a:pt x="302687" y="516179"/>
                    <a:pt x="286603" y="532263"/>
                  </a:cubicBezTo>
                  <a:cubicBezTo>
                    <a:pt x="275005" y="543861"/>
                    <a:pt x="271651" y="562405"/>
                    <a:pt x="259307" y="573206"/>
                  </a:cubicBezTo>
                  <a:cubicBezTo>
                    <a:pt x="196465" y="628193"/>
                    <a:pt x="184454" y="619879"/>
                    <a:pt x="122830" y="655093"/>
                  </a:cubicBezTo>
                  <a:cubicBezTo>
                    <a:pt x="108589" y="663231"/>
                    <a:pt x="94488" y="671887"/>
                    <a:pt x="81887" y="682388"/>
                  </a:cubicBezTo>
                  <a:cubicBezTo>
                    <a:pt x="67059" y="694744"/>
                    <a:pt x="58206" y="714700"/>
                    <a:pt x="40943" y="723332"/>
                  </a:cubicBezTo>
                  <a:cubicBezTo>
                    <a:pt x="28736" y="729435"/>
                    <a:pt x="13648" y="723332"/>
                    <a:pt x="0" y="723332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 73">
              <a:extLst>
                <a:ext uri="{FF2B5EF4-FFF2-40B4-BE49-F238E27FC236}">
                  <a16:creationId xmlns:a16="http://schemas.microsoft.com/office/drawing/2014/main" id="{A6134BE3-D63F-1185-ECDD-067EC13DEF0A}"/>
                </a:ext>
              </a:extLst>
            </p:cNvPr>
            <p:cNvSpPr/>
            <p:nvPr/>
          </p:nvSpPr>
          <p:spPr>
            <a:xfrm rot="18518805">
              <a:off x="6954078" y="3923209"/>
              <a:ext cx="313897" cy="177438"/>
            </a:xfrm>
            <a:custGeom>
              <a:avLst/>
              <a:gdLst>
                <a:gd name="connsiteX0" fmla="*/ 313898 w 313898"/>
                <a:gd name="connsiteY0" fmla="*/ 177439 h 177439"/>
                <a:gd name="connsiteX1" fmla="*/ 204716 w 313898"/>
                <a:gd name="connsiteY1" fmla="*/ 81905 h 177439"/>
                <a:gd name="connsiteX2" fmla="*/ 163773 w 313898"/>
                <a:gd name="connsiteY2" fmla="*/ 68257 h 177439"/>
                <a:gd name="connsiteX3" fmla="*/ 109182 w 313898"/>
                <a:gd name="connsiteY3" fmla="*/ 40961 h 177439"/>
                <a:gd name="connsiteX4" fmla="*/ 68239 w 313898"/>
                <a:gd name="connsiteY4" fmla="*/ 13666 h 177439"/>
                <a:gd name="connsiteX5" fmla="*/ 0 w 313898"/>
                <a:gd name="connsiteY5" fmla="*/ 18 h 177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898" h="177439">
                  <a:moveTo>
                    <a:pt x="313898" y="177439"/>
                  </a:moveTo>
                  <a:cubicBezTo>
                    <a:pt x="278318" y="141858"/>
                    <a:pt x="249859" y="104476"/>
                    <a:pt x="204716" y="81905"/>
                  </a:cubicBezTo>
                  <a:cubicBezTo>
                    <a:pt x="191849" y="75471"/>
                    <a:pt x="176996" y="73924"/>
                    <a:pt x="163773" y="68257"/>
                  </a:cubicBezTo>
                  <a:cubicBezTo>
                    <a:pt x="145073" y="60243"/>
                    <a:pt x="126846" y="51055"/>
                    <a:pt x="109182" y="40961"/>
                  </a:cubicBezTo>
                  <a:cubicBezTo>
                    <a:pt x="94941" y="32823"/>
                    <a:pt x="83315" y="20127"/>
                    <a:pt x="68239" y="13666"/>
                  </a:cubicBezTo>
                  <a:cubicBezTo>
                    <a:pt x="33819" y="-1085"/>
                    <a:pt x="26442" y="18"/>
                    <a:pt x="0" y="18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 74">
              <a:extLst>
                <a:ext uri="{FF2B5EF4-FFF2-40B4-BE49-F238E27FC236}">
                  <a16:creationId xmlns:a16="http://schemas.microsoft.com/office/drawing/2014/main" id="{6831856F-8F66-1D69-2F50-16E2F8ADCC24}"/>
                </a:ext>
              </a:extLst>
            </p:cNvPr>
            <p:cNvSpPr/>
            <p:nvPr/>
          </p:nvSpPr>
          <p:spPr>
            <a:xfrm rot="18518805">
              <a:off x="6709031" y="4537603"/>
              <a:ext cx="491318" cy="44163"/>
            </a:xfrm>
            <a:custGeom>
              <a:avLst/>
              <a:gdLst>
                <a:gd name="connsiteX0" fmla="*/ 491319 w 491319"/>
                <a:gd name="connsiteY0" fmla="*/ 0 h 44162"/>
                <a:gd name="connsiteX1" fmla="*/ 272955 w 491319"/>
                <a:gd name="connsiteY1" fmla="*/ 13648 h 44162"/>
                <a:gd name="connsiteX2" fmla="*/ 218364 w 491319"/>
                <a:gd name="connsiteY2" fmla="*/ 40943 h 44162"/>
                <a:gd name="connsiteX3" fmla="*/ 0 w 491319"/>
                <a:gd name="connsiteY3" fmla="*/ 40943 h 44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1319" h="44162">
                  <a:moveTo>
                    <a:pt x="491319" y="0"/>
                  </a:moveTo>
                  <a:cubicBezTo>
                    <a:pt x="418531" y="4549"/>
                    <a:pt x="345078" y="2830"/>
                    <a:pt x="272955" y="13648"/>
                  </a:cubicBezTo>
                  <a:cubicBezTo>
                    <a:pt x="252835" y="16666"/>
                    <a:pt x="238608" y="38919"/>
                    <a:pt x="218364" y="40943"/>
                  </a:cubicBezTo>
                  <a:cubicBezTo>
                    <a:pt x="145937" y="48186"/>
                    <a:pt x="72788" y="40943"/>
                    <a:pt x="0" y="40943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 75">
              <a:extLst>
                <a:ext uri="{FF2B5EF4-FFF2-40B4-BE49-F238E27FC236}">
                  <a16:creationId xmlns:a16="http://schemas.microsoft.com/office/drawing/2014/main" id="{2BD6DA98-AD2E-A614-CE0E-15B196E9703E}"/>
                </a:ext>
              </a:extLst>
            </p:cNvPr>
            <p:cNvSpPr/>
            <p:nvPr/>
          </p:nvSpPr>
          <p:spPr>
            <a:xfrm rot="18518805">
              <a:off x="5881564" y="5229892"/>
              <a:ext cx="777922" cy="518615"/>
            </a:xfrm>
            <a:custGeom>
              <a:avLst/>
              <a:gdLst>
                <a:gd name="connsiteX0" fmla="*/ 0 w 777923"/>
                <a:gd name="connsiteY0" fmla="*/ 0 h 518615"/>
                <a:gd name="connsiteX1" fmla="*/ 109182 w 777923"/>
                <a:gd name="connsiteY1" fmla="*/ 27296 h 518615"/>
                <a:gd name="connsiteX2" fmla="*/ 150126 w 777923"/>
                <a:gd name="connsiteY2" fmla="*/ 68239 h 518615"/>
                <a:gd name="connsiteX3" fmla="*/ 232012 w 777923"/>
                <a:gd name="connsiteY3" fmla="*/ 109182 h 518615"/>
                <a:gd name="connsiteX4" fmla="*/ 245660 w 777923"/>
                <a:gd name="connsiteY4" fmla="*/ 150126 h 518615"/>
                <a:gd name="connsiteX5" fmla="*/ 327547 w 777923"/>
                <a:gd name="connsiteY5" fmla="*/ 177421 h 518615"/>
                <a:gd name="connsiteX6" fmla="*/ 368490 w 777923"/>
                <a:gd name="connsiteY6" fmla="*/ 191069 h 518615"/>
                <a:gd name="connsiteX7" fmla="*/ 409433 w 777923"/>
                <a:gd name="connsiteY7" fmla="*/ 204717 h 518615"/>
                <a:gd name="connsiteX8" fmla="*/ 464024 w 777923"/>
                <a:gd name="connsiteY8" fmla="*/ 218364 h 518615"/>
                <a:gd name="connsiteX9" fmla="*/ 600502 w 777923"/>
                <a:gd name="connsiteY9" fmla="*/ 232012 h 518615"/>
                <a:gd name="connsiteX10" fmla="*/ 641445 w 777923"/>
                <a:gd name="connsiteY10" fmla="*/ 286603 h 518615"/>
                <a:gd name="connsiteX11" fmla="*/ 723332 w 777923"/>
                <a:gd name="connsiteY11" fmla="*/ 313899 h 518615"/>
                <a:gd name="connsiteX12" fmla="*/ 764275 w 777923"/>
                <a:gd name="connsiteY12" fmla="*/ 395785 h 518615"/>
                <a:gd name="connsiteX13" fmla="*/ 777923 w 777923"/>
                <a:gd name="connsiteY13" fmla="*/ 518615 h 51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7923" h="518615">
                  <a:moveTo>
                    <a:pt x="0" y="0"/>
                  </a:moveTo>
                  <a:cubicBezTo>
                    <a:pt x="9845" y="1969"/>
                    <a:pt x="91195" y="15305"/>
                    <a:pt x="109182" y="27296"/>
                  </a:cubicBezTo>
                  <a:cubicBezTo>
                    <a:pt x="125241" y="38002"/>
                    <a:pt x="135299" y="55883"/>
                    <a:pt x="150126" y="68239"/>
                  </a:cubicBezTo>
                  <a:cubicBezTo>
                    <a:pt x="185404" y="97637"/>
                    <a:pt x="190975" y="95504"/>
                    <a:pt x="232012" y="109182"/>
                  </a:cubicBezTo>
                  <a:cubicBezTo>
                    <a:pt x="236561" y="122830"/>
                    <a:pt x="233953" y="141764"/>
                    <a:pt x="245660" y="150126"/>
                  </a:cubicBezTo>
                  <a:cubicBezTo>
                    <a:pt x="269073" y="166849"/>
                    <a:pt x="300251" y="168323"/>
                    <a:pt x="327547" y="177421"/>
                  </a:cubicBezTo>
                  <a:lnTo>
                    <a:pt x="368490" y="191069"/>
                  </a:lnTo>
                  <a:cubicBezTo>
                    <a:pt x="382138" y="195618"/>
                    <a:pt x="395477" y="201228"/>
                    <a:pt x="409433" y="204717"/>
                  </a:cubicBezTo>
                  <a:cubicBezTo>
                    <a:pt x="427630" y="209266"/>
                    <a:pt x="445456" y="215711"/>
                    <a:pt x="464024" y="218364"/>
                  </a:cubicBezTo>
                  <a:cubicBezTo>
                    <a:pt x="509284" y="224830"/>
                    <a:pt x="555009" y="227463"/>
                    <a:pt x="600502" y="232012"/>
                  </a:cubicBezTo>
                  <a:cubicBezTo>
                    <a:pt x="614150" y="250209"/>
                    <a:pt x="622519" y="273986"/>
                    <a:pt x="641445" y="286603"/>
                  </a:cubicBezTo>
                  <a:cubicBezTo>
                    <a:pt x="665385" y="302563"/>
                    <a:pt x="723332" y="313899"/>
                    <a:pt x="723332" y="313899"/>
                  </a:cubicBezTo>
                  <a:cubicBezTo>
                    <a:pt x="744290" y="345336"/>
                    <a:pt x="757997" y="358117"/>
                    <a:pt x="764275" y="395785"/>
                  </a:cubicBezTo>
                  <a:cubicBezTo>
                    <a:pt x="771048" y="436420"/>
                    <a:pt x="777923" y="518615"/>
                    <a:pt x="777923" y="518615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 76">
              <a:extLst>
                <a:ext uri="{FF2B5EF4-FFF2-40B4-BE49-F238E27FC236}">
                  <a16:creationId xmlns:a16="http://schemas.microsoft.com/office/drawing/2014/main" id="{1E9438F6-8B66-9B73-2CF8-7853F5674B09}"/>
                </a:ext>
              </a:extLst>
            </p:cNvPr>
            <p:cNvSpPr/>
            <p:nvPr/>
          </p:nvSpPr>
          <p:spPr>
            <a:xfrm rot="18518805">
              <a:off x="5896686" y="5561599"/>
              <a:ext cx="354842" cy="82790"/>
            </a:xfrm>
            <a:custGeom>
              <a:avLst/>
              <a:gdLst>
                <a:gd name="connsiteX0" fmla="*/ 0 w 354842"/>
                <a:gd name="connsiteY0" fmla="*/ 55495 h 82790"/>
                <a:gd name="connsiteX1" fmla="*/ 204717 w 354842"/>
                <a:gd name="connsiteY1" fmla="*/ 82790 h 82790"/>
                <a:gd name="connsiteX2" fmla="*/ 272956 w 354842"/>
                <a:gd name="connsiteY2" fmla="*/ 69143 h 82790"/>
                <a:gd name="connsiteX3" fmla="*/ 341194 w 354842"/>
                <a:gd name="connsiteY3" fmla="*/ 904 h 82790"/>
                <a:gd name="connsiteX4" fmla="*/ 354842 w 354842"/>
                <a:gd name="connsiteY4" fmla="*/ 904 h 82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4842" h="82790">
                  <a:moveTo>
                    <a:pt x="0" y="55495"/>
                  </a:moveTo>
                  <a:cubicBezTo>
                    <a:pt x="72596" y="70014"/>
                    <a:pt x="124931" y="82790"/>
                    <a:pt x="204717" y="82790"/>
                  </a:cubicBezTo>
                  <a:cubicBezTo>
                    <a:pt x="227914" y="82790"/>
                    <a:pt x="250210" y="73692"/>
                    <a:pt x="272956" y="69143"/>
                  </a:cubicBezTo>
                  <a:cubicBezTo>
                    <a:pt x="300251" y="28199"/>
                    <a:pt x="295701" y="23650"/>
                    <a:pt x="341194" y="904"/>
                  </a:cubicBezTo>
                  <a:cubicBezTo>
                    <a:pt x="345263" y="-1130"/>
                    <a:pt x="350293" y="904"/>
                    <a:pt x="354842" y="904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 77">
              <a:extLst>
                <a:ext uri="{FF2B5EF4-FFF2-40B4-BE49-F238E27FC236}">
                  <a16:creationId xmlns:a16="http://schemas.microsoft.com/office/drawing/2014/main" id="{6DA4C032-7464-5CAE-6CDB-B72F1D7308F5}"/>
                </a:ext>
              </a:extLst>
            </p:cNvPr>
            <p:cNvSpPr/>
            <p:nvPr/>
          </p:nvSpPr>
          <p:spPr>
            <a:xfrm rot="18518805">
              <a:off x="5263073" y="4718613"/>
              <a:ext cx="1091820" cy="750627"/>
            </a:xfrm>
            <a:custGeom>
              <a:avLst/>
              <a:gdLst>
                <a:gd name="connsiteX0" fmla="*/ 0 w 1091821"/>
                <a:gd name="connsiteY0" fmla="*/ 0 h 750627"/>
                <a:gd name="connsiteX1" fmla="*/ 382137 w 1091821"/>
                <a:gd name="connsiteY1" fmla="*/ 13648 h 750627"/>
                <a:gd name="connsiteX2" fmla="*/ 409433 w 1091821"/>
                <a:gd name="connsiteY2" fmla="*/ 54591 h 750627"/>
                <a:gd name="connsiteX3" fmla="*/ 464024 w 1091821"/>
                <a:gd name="connsiteY3" fmla="*/ 81887 h 750627"/>
                <a:gd name="connsiteX4" fmla="*/ 573206 w 1091821"/>
                <a:gd name="connsiteY4" fmla="*/ 204716 h 750627"/>
                <a:gd name="connsiteX5" fmla="*/ 614149 w 1091821"/>
                <a:gd name="connsiteY5" fmla="*/ 232012 h 750627"/>
                <a:gd name="connsiteX6" fmla="*/ 655092 w 1091821"/>
                <a:gd name="connsiteY6" fmla="*/ 245660 h 750627"/>
                <a:gd name="connsiteX7" fmla="*/ 736979 w 1091821"/>
                <a:gd name="connsiteY7" fmla="*/ 300251 h 750627"/>
                <a:gd name="connsiteX8" fmla="*/ 777922 w 1091821"/>
                <a:gd name="connsiteY8" fmla="*/ 327546 h 750627"/>
                <a:gd name="connsiteX9" fmla="*/ 818865 w 1091821"/>
                <a:gd name="connsiteY9" fmla="*/ 341194 h 750627"/>
                <a:gd name="connsiteX10" fmla="*/ 859809 w 1091821"/>
                <a:gd name="connsiteY10" fmla="*/ 382137 h 750627"/>
                <a:gd name="connsiteX11" fmla="*/ 873456 w 1091821"/>
                <a:gd name="connsiteY11" fmla="*/ 423081 h 750627"/>
                <a:gd name="connsiteX12" fmla="*/ 928047 w 1091821"/>
                <a:gd name="connsiteY12" fmla="*/ 464024 h 750627"/>
                <a:gd name="connsiteX13" fmla="*/ 982639 w 1091821"/>
                <a:gd name="connsiteY13" fmla="*/ 545910 h 750627"/>
                <a:gd name="connsiteX14" fmla="*/ 1009934 w 1091821"/>
                <a:gd name="connsiteY14" fmla="*/ 627797 h 750627"/>
                <a:gd name="connsiteX15" fmla="*/ 1023582 w 1091821"/>
                <a:gd name="connsiteY15" fmla="*/ 696036 h 750627"/>
                <a:gd name="connsiteX16" fmla="*/ 1091821 w 1091821"/>
                <a:gd name="connsiteY16" fmla="*/ 750627 h 750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91821" h="750627">
                  <a:moveTo>
                    <a:pt x="0" y="0"/>
                  </a:moveTo>
                  <a:cubicBezTo>
                    <a:pt x="127379" y="4549"/>
                    <a:pt x="255795" y="-3198"/>
                    <a:pt x="382137" y="13648"/>
                  </a:cubicBezTo>
                  <a:cubicBezTo>
                    <a:pt x="398396" y="15816"/>
                    <a:pt x="396832" y="44090"/>
                    <a:pt x="409433" y="54591"/>
                  </a:cubicBezTo>
                  <a:cubicBezTo>
                    <a:pt x="425062" y="67615"/>
                    <a:pt x="445827" y="72788"/>
                    <a:pt x="464024" y="81887"/>
                  </a:cubicBezTo>
                  <a:cubicBezTo>
                    <a:pt x="496843" y="131117"/>
                    <a:pt x="517112" y="167319"/>
                    <a:pt x="573206" y="204716"/>
                  </a:cubicBezTo>
                  <a:cubicBezTo>
                    <a:pt x="586854" y="213815"/>
                    <a:pt x="599478" y="224676"/>
                    <a:pt x="614149" y="232012"/>
                  </a:cubicBezTo>
                  <a:cubicBezTo>
                    <a:pt x="627016" y="238446"/>
                    <a:pt x="642516" y="238674"/>
                    <a:pt x="655092" y="245660"/>
                  </a:cubicBezTo>
                  <a:cubicBezTo>
                    <a:pt x="683769" y="261592"/>
                    <a:pt x="709683" y="282054"/>
                    <a:pt x="736979" y="300251"/>
                  </a:cubicBezTo>
                  <a:cubicBezTo>
                    <a:pt x="750627" y="309349"/>
                    <a:pt x="762361" y="322359"/>
                    <a:pt x="777922" y="327546"/>
                  </a:cubicBezTo>
                  <a:lnTo>
                    <a:pt x="818865" y="341194"/>
                  </a:lnTo>
                  <a:cubicBezTo>
                    <a:pt x="832513" y="354842"/>
                    <a:pt x="849103" y="366078"/>
                    <a:pt x="859809" y="382137"/>
                  </a:cubicBezTo>
                  <a:cubicBezTo>
                    <a:pt x="867789" y="394107"/>
                    <a:pt x="864246" y="412029"/>
                    <a:pt x="873456" y="423081"/>
                  </a:cubicBezTo>
                  <a:cubicBezTo>
                    <a:pt x="888018" y="440555"/>
                    <a:pt x="909850" y="450376"/>
                    <a:pt x="928047" y="464024"/>
                  </a:cubicBezTo>
                  <a:cubicBezTo>
                    <a:pt x="973201" y="599481"/>
                    <a:pt x="897442" y="392555"/>
                    <a:pt x="982639" y="545910"/>
                  </a:cubicBezTo>
                  <a:cubicBezTo>
                    <a:pt x="996612" y="571061"/>
                    <a:pt x="1000836" y="600501"/>
                    <a:pt x="1009934" y="627797"/>
                  </a:cubicBezTo>
                  <a:cubicBezTo>
                    <a:pt x="1017269" y="649803"/>
                    <a:pt x="1013208" y="675288"/>
                    <a:pt x="1023582" y="696036"/>
                  </a:cubicBezTo>
                  <a:cubicBezTo>
                    <a:pt x="1039627" y="728127"/>
                    <a:pt x="1064176" y="736804"/>
                    <a:pt x="1091821" y="750627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 78">
              <a:extLst>
                <a:ext uri="{FF2B5EF4-FFF2-40B4-BE49-F238E27FC236}">
                  <a16:creationId xmlns:a16="http://schemas.microsoft.com/office/drawing/2014/main" id="{127688CB-1D6C-667A-2898-C30D0F2892B1}"/>
                </a:ext>
              </a:extLst>
            </p:cNvPr>
            <p:cNvSpPr/>
            <p:nvPr/>
          </p:nvSpPr>
          <p:spPr>
            <a:xfrm rot="18518805">
              <a:off x="5295797" y="5011002"/>
              <a:ext cx="696036" cy="163821"/>
            </a:xfrm>
            <a:custGeom>
              <a:avLst/>
              <a:gdLst>
                <a:gd name="connsiteX0" fmla="*/ 0 w 696036"/>
                <a:gd name="connsiteY0" fmla="*/ 0 h 163821"/>
                <a:gd name="connsiteX1" fmla="*/ 122830 w 696036"/>
                <a:gd name="connsiteY1" fmla="*/ 13648 h 163821"/>
                <a:gd name="connsiteX2" fmla="*/ 163773 w 696036"/>
                <a:gd name="connsiteY2" fmla="*/ 27296 h 163821"/>
                <a:gd name="connsiteX3" fmla="*/ 245660 w 696036"/>
                <a:gd name="connsiteY3" fmla="*/ 40943 h 163821"/>
                <a:gd name="connsiteX4" fmla="*/ 341194 w 696036"/>
                <a:gd name="connsiteY4" fmla="*/ 109182 h 163821"/>
                <a:gd name="connsiteX5" fmla="*/ 382137 w 696036"/>
                <a:gd name="connsiteY5" fmla="*/ 150125 h 163821"/>
                <a:gd name="connsiteX6" fmla="*/ 696036 w 696036"/>
                <a:gd name="connsiteY6" fmla="*/ 163773 h 163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6036" h="163821">
                  <a:moveTo>
                    <a:pt x="0" y="0"/>
                  </a:moveTo>
                  <a:cubicBezTo>
                    <a:pt x="40943" y="4549"/>
                    <a:pt x="82195" y="6875"/>
                    <a:pt x="122830" y="13648"/>
                  </a:cubicBezTo>
                  <a:cubicBezTo>
                    <a:pt x="137020" y="16013"/>
                    <a:pt x="149730" y="24175"/>
                    <a:pt x="163773" y="27296"/>
                  </a:cubicBezTo>
                  <a:cubicBezTo>
                    <a:pt x="190786" y="33299"/>
                    <a:pt x="218364" y="36394"/>
                    <a:pt x="245660" y="40943"/>
                  </a:cubicBezTo>
                  <a:cubicBezTo>
                    <a:pt x="278059" y="62543"/>
                    <a:pt x="311574" y="83793"/>
                    <a:pt x="341194" y="109182"/>
                  </a:cubicBezTo>
                  <a:cubicBezTo>
                    <a:pt x="355848" y="121743"/>
                    <a:pt x="363211" y="146340"/>
                    <a:pt x="382137" y="150125"/>
                  </a:cubicBezTo>
                  <a:cubicBezTo>
                    <a:pt x="458391" y="165376"/>
                    <a:pt x="601157" y="163773"/>
                    <a:pt x="696036" y="163773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 79">
              <a:extLst>
                <a:ext uri="{FF2B5EF4-FFF2-40B4-BE49-F238E27FC236}">
                  <a16:creationId xmlns:a16="http://schemas.microsoft.com/office/drawing/2014/main" id="{8DFA9ABC-CDE1-6FE9-94B8-67624F2CAC6B}"/>
                </a:ext>
              </a:extLst>
            </p:cNvPr>
            <p:cNvSpPr/>
            <p:nvPr/>
          </p:nvSpPr>
          <p:spPr>
            <a:xfrm rot="18518805">
              <a:off x="5123438" y="4867628"/>
              <a:ext cx="245659" cy="286603"/>
            </a:xfrm>
            <a:custGeom>
              <a:avLst/>
              <a:gdLst>
                <a:gd name="connsiteX0" fmla="*/ 0 w 245660"/>
                <a:gd name="connsiteY0" fmla="*/ 0 h 286603"/>
                <a:gd name="connsiteX1" fmla="*/ 109182 w 245660"/>
                <a:gd name="connsiteY1" fmla="*/ 13648 h 286603"/>
                <a:gd name="connsiteX2" fmla="*/ 122830 w 245660"/>
                <a:gd name="connsiteY2" fmla="*/ 54592 h 286603"/>
                <a:gd name="connsiteX3" fmla="*/ 136478 w 245660"/>
                <a:gd name="connsiteY3" fmla="*/ 109183 h 286603"/>
                <a:gd name="connsiteX4" fmla="*/ 191069 w 245660"/>
                <a:gd name="connsiteY4" fmla="*/ 232012 h 286603"/>
                <a:gd name="connsiteX5" fmla="*/ 204717 w 245660"/>
                <a:gd name="connsiteY5" fmla="*/ 272956 h 286603"/>
                <a:gd name="connsiteX6" fmla="*/ 245660 w 245660"/>
                <a:gd name="connsiteY6" fmla="*/ 286603 h 286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660" h="286603">
                  <a:moveTo>
                    <a:pt x="0" y="0"/>
                  </a:moveTo>
                  <a:cubicBezTo>
                    <a:pt x="36394" y="4549"/>
                    <a:pt x="75666" y="-1248"/>
                    <a:pt x="109182" y="13648"/>
                  </a:cubicBezTo>
                  <a:cubicBezTo>
                    <a:pt x="122328" y="19491"/>
                    <a:pt x="118878" y="40759"/>
                    <a:pt x="122830" y="54592"/>
                  </a:cubicBezTo>
                  <a:cubicBezTo>
                    <a:pt x="127983" y="72627"/>
                    <a:pt x="131088" y="91217"/>
                    <a:pt x="136478" y="109183"/>
                  </a:cubicBezTo>
                  <a:cubicBezTo>
                    <a:pt x="163055" y="197772"/>
                    <a:pt x="151180" y="172179"/>
                    <a:pt x="191069" y="232012"/>
                  </a:cubicBezTo>
                  <a:cubicBezTo>
                    <a:pt x="195618" y="245660"/>
                    <a:pt x="194544" y="262783"/>
                    <a:pt x="204717" y="272956"/>
                  </a:cubicBezTo>
                  <a:cubicBezTo>
                    <a:pt x="214889" y="283128"/>
                    <a:pt x="245660" y="286603"/>
                    <a:pt x="245660" y="286603"/>
                  </a:cubicBez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80">
              <a:extLst>
                <a:ext uri="{FF2B5EF4-FFF2-40B4-BE49-F238E27FC236}">
                  <a16:creationId xmlns:a16="http://schemas.microsoft.com/office/drawing/2014/main" id="{584E31EC-385B-C942-CB95-CD29BC4012A4}"/>
                </a:ext>
              </a:extLst>
            </p:cNvPr>
            <p:cNvSpPr/>
            <p:nvPr/>
          </p:nvSpPr>
          <p:spPr>
            <a:xfrm rot="18518805">
              <a:off x="7224669" y="6033723"/>
              <a:ext cx="95533" cy="163773"/>
            </a:xfrm>
            <a:custGeom>
              <a:avLst/>
              <a:gdLst>
                <a:gd name="connsiteX0" fmla="*/ 95534 w 95534"/>
                <a:gd name="connsiteY0" fmla="*/ 0 h 163773"/>
                <a:gd name="connsiteX1" fmla="*/ 68239 w 95534"/>
                <a:gd name="connsiteY1" fmla="*/ 68238 h 163773"/>
                <a:gd name="connsiteX2" fmla="*/ 0 w 95534"/>
                <a:gd name="connsiteY2" fmla="*/ 163773 h 163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534" h="163773">
                  <a:moveTo>
                    <a:pt x="95534" y="0"/>
                  </a:moveTo>
                  <a:cubicBezTo>
                    <a:pt x="86436" y="22746"/>
                    <a:pt x="79970" y="46731"/>
                    <a:pt x="68239" y="68238"/>
                  </a:cubicBezTo>
                  <a:cubicBezTo>
                    <a:pt x="33343" y="132215"/>
                    <a:pt x="32282" y="131491"/>
                    <a:pt x="0" y="163773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81">
              <a:extLst>
                <a:ext uri="{FF2B5EF4-FFF2-40B4-BE49-F238E27FC236}">
                  <a16:creationId xmlns:a16="http://schemas.microsoft.com/office/drawing/2014/main" id="{119D9EBF-6A69-60F1-9469-68C884BFB79B}"/>
                </a:ext>
              </a:extLst>
            </p:cNvPr>
            <p:cNvSpPr/>
            <p:nvPr/>
          </p:nvSpPr>
          <p:spPr>
            <a:xfrm rot="18518805">
              <a:off x="4154413" y="1962641"/>
              <a:ext cx="3917200" cy="4432159"/>
            </a:xfrm>
            <a:custGeom>
              <a:avLst/>
              <a:gdLst>
                <a:gd name="connsiteX0" fmla="*/ 982639 w 3480179"/>
                <a:gd name="connsiteY0" fmla="*/ 4039108 h 4039108"/>
                <a:gd name="connsiteX1" fmla="*/ 982639 w 3480179"/>
                <a:gd name="connsiteY1" fmla="*/ 4039108 h 4039108"/>
                <a:gd name="connsiteX2" fmla="*/ 968991 w 3480179"/>
                <a:gd name="connsiteY2" fmla="*/ 3888982 h 4039108"/>
                <a:gd name="connsiteX3" fmla="*/ 955343 w 3480179"/>
                <a:gd name="connsiteY3" fmla="*/ 3834391 h 4039108"/>
                <a:gd name="connsiteX4" fmla="*/ 914400 w 3480179"/>
                <a:gd name="connsiteY4" fmla="*/ 3807096 h 4039108"/>
                <a:gd name="connsiteX5" fmla="*/ 846161 w 3480179"/>
                <a:gd name="connsiteY5" fmla="*/ 3738857 h 4039108"/>
                <a:gd name="connsiteX6" fmla="*/ 777922 w 3480179"/>
                <a:gd name="connsiteY6" fmla="*/ 3629675 h 4039108"/>
                <a:gd name="connsiteX7" fmla="*/ 723331 w 3480179"/>
                <a:gd name="connsiteY7" fmla="*/ 3547788 h 4039108"/>
                <a:gd name="connsiteX8" fmla="*/ 696036 w 3480179"/>
                <a:gd name="connsiteY8" fmla="*/ 3506845 h 4039108"/>
                <a:gd name="connsiteX9" fmla="*/ 573206 w 3480179"/>
                <a:gd name="connsiteY9" fmla="*/ 3438606 h 4039108"/>
                <a:gd name="connsiteX10" fmla="*/ 532262 w 3480179"/>
                <a:gd name="connsiteY10" fmla="*/ 3411311 h 4039108"/>
                <a:gd name="connsiteX11" fmla="*/ 464024 w 3480179"/>
                <a:gd name="connsiteY11" fmla="*/ 3343072 h 4039108"/>
                <a:gd name="connsiteX12" fmla="*/ 368489 w 3480179"/>
                <a:gd name="connsiteY12" fmla="*/ 3274833 h 4039108"/>
                <a:gd name="connsiteX13" fmla="*/ 354842 w 3480179"/>
                <a:gd name="connsiteY13" fmla="*/ 3233890 h 4039108"/>
                <a:gd name="connsiteX14" fmla="*/ 272955 w 3480179"/>
                <a:gd name="connsiteY14" fmla="*/ 3165651 h 4039108"/>
                <a:gd name="connsiteX15" fmla="*/ 204716 w 3480179"/>
                <a:gd name="connsiteY15" fmla="*/ 3083764 h 4039108"/>
                <a:gd name="connsiteX16" fmla="*/ 136477 w 3480179"/>
                <a:gd name="connsiteY16" fmla="*/ 3001878 h 4039108"/>
                <a:gd name="connsiteX17" fmla="*/ 122830 w 3480179"/>
                <a:gd name="connsiteY17" fmla="*/ 2933639 h 4039108"/>
                <a:gd name="connsiteX18" fmla="*/ 109182 w 3480179"/>
                <a:gd name="connsiteY18" fmla="*/ 2851753 h 4039108"/>
                <a:gd name="connsiteX19" fmla="*/ 95534 w 3480179"/>
                <a:gd name="connsiteY19" fmla="*/ 2797161 h 4039108"/>
                <a:gd name="connsiteX20" fmla="*/ 54591 w 3480179"/>
                <a:gd name="connsiteY20" fmla="*/ 2428672 h 4039108"/>
                <a:gd name="connsiteX21" fmla="*/ 40943 w 3480179"/>
                <a:gd name="connsiteY21" fmla="*/ 2387729 h 4039108"/>
                <a:gd name="connsiteX22" fmla="*/ 0 w 3480179"/>
                <a:gd name="connsiteY22" fmla="*/ 2223956 h 4039108"/>
                <a:gd name="connsiteX23" fmla="*/ 13648 w 3480179"/>
                <a:gd name="connsiteY23" fmla="*/ 2073830 h 4039108"/>
                <a:gd name="connsiteX24" fmla="*/ 40943 w 3480179"/>
                <a:gd name="connsiteY24" fmla="*/ 2032887 h 4039108"/>
                <a:gd name="connsiteX25" fmla="*/ 122830 w 3480179"/>
                <a:gd name="connsiteY25" fmla="*/ 1951000 h 4039108"/>
                <a:gd name="connsiteX26" fmla="*/ 204716 w 3480179"/>
                <a:gd name="connsiteY26" fmla="*/ 1869114 h 4039108"/>
                <a:gd name="connsiteX27" fmla="*/ 245659 w 3480179"/>
                <a:gd name="connsiteY27" fmla="*/ 1828170 h 4039108"/>
                <a:gd name="connsiteX28" fmla="*/ 286603 w 3480179"/>
                <a:gd name="connsiteY28" fmla="*/ 1814523 h 4039108"/>
                <a:gd name="connsiteX29" fmla="*/ 354842 w 3480179"/>
                <a:gd name="connsiteY29" fmla="*/ 1746284 h 4039108"/>
                <a:gd name="connsiteX30" fmla="*/ 395785 w 3480179"/>
                <a:gd name="connsiteY30" fmla="*/ 1718988 h 4039108"/>
                <a:gd name="connsiteX31" fmla="*/ 423080 w 3480179"/>
                <a:gd name="connsiteY31" fmla="*/ 1678045 h 4039108"/>
                <a:gd name="connsiteX32" fmla="*/ 464024 w 3480179"/>
                <a:gd name="connsiteY32" fmla="*/ 1650750 h 4039108"/>
                <a:gd name="connsiteX33" fmla="*/ 477671 w 3480179"/>
                <a:gd name="connsiteY33" fmla="*/ 1596159 h 4039108"/>
                <a:gd name="connsiteX34" fmla="*/ 504967 w 3480179"/>
                <a:gd name="connsiteY34" fmla="*/ 1514272 h 4039108"/>
                <a:gd name="connsiteX35" fmla="*/ 518615 w 3480179"/>
                <a:gd name="connsiteY35" fmla="*/ 1473329 h 4039108"/>
                <a:gd name="connsiteX36" fmla="*/ 545910 w 3480179"/>
                <a:gd name="connsiteY36" fmla="*/ 1432385 h 4039108"/>
                <a:gd name="connsiteX37" fmla="*/ 573206 w 3480179"/>
                <a:gd name="connsiteY37" fmla="*/ 1214021 h 4039108"/>
                <a:gd name="connsiteX38" fmla="*/ 600501 w 3480179"/>
                <a:gd name="connsiteY38" fmla="*/ 1159430 h 4039108"/>
                <a:gd name="connsiteX39" fmla="*/ 641445 w 3480179"/>
                <a:gd name="connsiteY39" fmla="*/ 1145782 h 4039108"/>
                <a:gd name="connsiteX40" fmla="*/ 682388 w 3480179"/>
                <a:gd name="connsiteY40" fmla="*/ 1118487 h 4039108"/>
                <a:gd name="connsiteX41" fmla="*/ 696036 w 3480179"/>
                <a:gd name="connsiteY41" fmla="*/ 477042 h 4039108"/>
                <a:gd name="connsiteX42" fmla="*/ 736979 w 3480179"/>
                <a:gd name="connsiteY42" fmla="*/ 436099 h 4039108"/>
                <a:gd name="connsiteX43" fmla="*/ 873456 w 3480179"/>
                <a:gd name="connsiteY43" fmla="*/ 326917 h 4039108"/>
                <a:gd name="connsiteX44" fmla="*/ 914400 w 3480179"/>
                <a:gd name="connsiteY44" fmla="*/ 299621 h 4039108"/>
                <a:gd name="connsiteX45" fmla="*/ 996286 w 3480179"/>
                <a:gd name="connsiteY45" fmla="*/ 285973 h 4039108"/>
                <a:gd name="connsiteX46" fmla="*/ 1037230 w 3480179"/>
                <a:gd name="connsiteY46" fmla="*/ 272326 h 4039108"/>
                <a:gd name="connsiteX47" fmla="*/ 1173707 w 3480179"/>
                <a:gd name="connsiteY47" fmla="*/ 217735 h 4039108"/>
                <a:gd name="connsiteX48" fmla="*/ 1282889 w 3480179"/>
                <a:gd name="connsiteY48" fmla="*/ 163144 h 4039108"/>
                <a:gd name="connsiteX49" fmla="*/ 1364776 w 3480179"/>
                <a:gd name="connsiteY49" fmla="*/ 135848 h 4039108"/>
                <a:gd name="connsiteX50" fmla="*/ 1419367 w 3480179"/>
                <a:gd name="connsiteY50" fmla="*/ 122200 h 4039108"/>
                <a:gd name="connsiteX51" fmla="*/ 1542197 w 3480179"/>
                <a:gd name="connsiteY51" fmla="*/ 94905 h 4039108"/>
                <a:gd name="connsiteX52" fmla="*/ 1637731 w 3480179"/>
                <a:gd name="connsiteY52" fmla="*/ 67609 h 4039108"/>
                <a:gd name="connsiteX53" fmla="*/ 1842448 w 3480179"/>
                <a:gd name="connsiteY53" fmla="*/ 40314 h 4039108"/>
                <a:gd name="connsiteX54" fmla="*/ 2374710 w 3480179"/>
                <a:gd name="connsiteY54" fmla="*/ 40314 h 4039108"/>
                <a:gd name="connsiteX55" fmla="*/ 2402006 w 3480179"/>
                <a:gd name="connsiteY55" fmla="*/ 81257 h 4039108"/>
                <a:gd name="connsiteX56" fmla="*/ 2456597 w 3480179"/>
                <a:gd name="connsiteY56" fmla="*/ 135848 h 4039108"/>
                <a:gd name="connsiteX57" fmla="*/ 2538483 w 3480179"/>
                <a:gd name="connsiteY57" fmla="*/ 190439 h 4039108"/>
                <a:gd name="connsiteX58" fmla="*/ 2579427 w 3480179"/>
                <a:gd name="connsiteY58" fmla="*/ 272326 h 4039108"/>
                <a:gd name="connsiteX59" fmla="*/ 2661313 w 3480179"/>
                <a:gd name="connsiteY59" fmla="*/ 354212 h 4039108"/>
                <a:gd name="connsiteX60" fmla="*/ 2674961 w 3480179"/>
                <a:gd name="connsiteY60" fmla="*/ 395156 h 4039108"/>
                <a:gd name="connsiteX61" fmla="*/ 2756848 w 3480179"/>
                <a:gd name="connsiteY61" fmla="*/ 490690 h 4039108"/>
                <a:gd name="connsiteX62" fmla="*/ 2825086 w 3480179"/>
                <a:gd name="connsiteY62" fmla="*/ 572576 h 4039108"/>
                <a:gd name="connsiteX63" fmla="*/ 2906973 w 3480179"/>
                <a:gd name="connsiteY63" fmla="*/ 599872 h 4039108"/>
                <a:gd name="connsiteX64" fmla="*/ 2947916 w 3480179"/>
                <a:gd name="connsiteY64" fmla="*/ 613520 h 4039108"/>
                <a:gd name="connsiteX65" fmla="*/ 3043451 w 3480179"/>
                <a:gd name="connsiteY65" fmla="*/ 640815 h 4039108"/>
                <a:gd name="connsiteX66" fmla="*/ 3125337 w 3480179"/>
                <a:gd name="connsiteY66" fmla="*/ 695406 h 4039108"/>
                <a:gd name="connsiteX67" fmla="*/ 3193576 w 3480179"/>
                <a:gd name="connsiteY67" fmla="*/ 763645 h 4039108"/>
                <a:gd name="connsiteX68" fmla="*/ 3220871 w 3480179"/>
                <a:gd name="connsiteY68" fmla="*/ 818236 h 4039108"/>
                <a:gd name="connsiteX69" fmla="*/ 3261815 w 3480179"/>
                <a:gd name="connsiteY69" fmla="*/ 831884 h 4039108"/>
                <a:gd name="connsiteX70" fmla="*/ 3316406 w 3480179"/>
                <a:gd name="connsiteY70" fmla="*/ 913770 h 4039108"/>
                <a:gd name="connsiteX71" fmla="*/ 3343701 w 3480179"/>
                <a:gd name="connsiteY71" fmla="*/ 995657 h 4039108"/>
                <a:gd name="connsiteX72" fmla="*/ 3357349 w 3480179"/>
                <a:gd name="connsiteY72" fmla="*/ 1036600 h 4039108"/>
                <a:gd name="connsiteX73" fmla="*/ 3384645 w 3480179"/>
                <a:gd name="connsiteY73" fmla="*/ 1077544 h 4039108"/>
                <a:gd name="connsiteX74" fmla="*/ 3411940 w 3480179"/>
                <a:gd name="connsiteY74" fmla="*/ 1186726 h 4039108"/>
                <a:gd name="connsiteX75" fmla="*/ 3439236 w 3480179"/>
                <a:gd name="connsiteY75" fmla="*/ 1227669 h 4039108"/>
                <a:gd name="connsiteX76" fmla="*/ 3480179 w 3480179"/>
                <a:gd name="connsiteY76" fmla="*/ 1323203 h 4039108"/>
                <a:gd name="connsiteX77" fmla="*/ 3466531 w 3480179"/>
                <a:gd name="connsiteY77" fmla="*/ 1678045 h 4039108"/>
                <a:gd name="connsiteX78" fmla="*/ 3452883 w 3480179"/>
                <a:gd name="connsiteY78" fmla="*/ 1787227 h 4039108"/>
                <a:gd name="connsiteX79" fmla="*/ 3425588 w 3480179"/>
                <a:gd name="connsiteY79" fmla="*/ 1828170 h 4039108"/>
                <a:gd name="connsiteX80" fmla="*/ 3398292 w 3480179"/>
                <a:gd name="connsiteY80" fmla="*/ 1910057 h 4039108"/>
                <a:gd name="connsiteX81" fmla="*/ 3330054 w 3480179"/>
                <a:gd name="connsiteY81" fmla="*/ 2005591 h 4039108"/>
                <a:gd name="connsiteX82" fmla="*/ 3261815 w 3480179"/>
                <a:gd name="connsiteY82" fmla="*/ 2128421 h 4039108"/>
                <a:gd name="connsiteX83" fmla="*/ 3248167 w 3480179"/>
                <a:gd name="connsiteY83" fmla="*/ 2169364 h 4039108"/>
                <a:gd name="connsiteX84" fmla="*/ 3179928 w 3480179"/>
                <a:gd name="connsiteY84" fmla="*/ 2251251 h 4039108"/>
                <a:gd name="connsiteX85" fmla="*/ 3138985 w 3480179"/>
                <a:gd name="connsiteY85" fmla="*/ 2278547 h 4039108"/>
                <a:gd name="connsiteX86" fmla="*/ 3111689 w 3480179"/>
                <a:gd name="connsiteY86" fmla="*/ 2319490 h 4039108"/>
                <a:gd name="connsiteX87" fmla="*/ 3070746 w 3480179"/>
                <a:gd name="connsiteY87" fmla="*/ 2401376 h 4039108"/>
                <a:gd name="connsiteX88" fmla="*/ 3029803 w 3480179"/>
                <a:gd name="connsiteY88" fmla="*/ 2415024 h 4039108"/>
                <a:gd name="connsiteX89" fmla="*/ 2975212 w 3480179"/>
                <a:gd name="connsiteY89" fmla="*/ 2496911 h 4039108"/>
                <a:gd name="connsiteX90" fmla="*/ 2947916 w 3480179"/>
                <a:gd name="connsiteY90" fmla="*/ 2619741 h 4039108"/>
                <a:gd name="connsiteX91" fmla="*/ 2934268 w 3480179"/>
                <a:gd name="connsiteY91" fmla="*/ 2660684 h 4039108"/>
                <a:gd name="connsiteX92" fmla="*/ 2920621 w 3480179"/>
                <a:gd name="connsiteY92" fmla="*/ 2715275 h 4039108"/>
                <a:gd name="connsiteX93" fmla="*/ 2893325 w 3480179"/>
                <a:gd name="connsiteY93" fmla="*/ 2797161 h 4039108"/>
                <a:gd name="connsiteX94" fmla="*/ 2879677 w 3480179"/>
                <a:gd name="connsiteY94" fmla="*/ 2838105 h 4039108"/>
                <a:gd name="connsiteX95" fmla="*/ 2866030 w 3480179"/>
                <a:gd name="connsiteY95" fmla="*/ 2879048 h 4039108"/>
                <a:gd name="connsiteX96" fmla="*/ 2852382 w 3480179"/>
                <a:gd name="connsiteY96" fmla="*/ 2933639 h 4039108"/>
                <a:gd name="connsiteX97" fmla="*/ 2715904 w 3480179"/>
                <a:gd name="connsiteY97" fmla="*/ 3097412 h 4039108"/>
                <a:gd name="connsiteX98" fmla="*/ 2634018 w 3480179"/>
                <a:gd name="connsiteY98" fmla="*/ 3124708 h 4039108"/>
                <a:gd name="connsiteX99" fmla="*/ 2511188 w 3480179"/>
                <a:gd name="connsiteY99" fmla="*/ 3192947 h 4039108"/>
                <a:gd name="connsiteX100" fmla="*/ 2402006 w 3480179"/>
                <a:gd name="connsiteY100" fmla="*/ 3206594 h 4039108"/>
                <a:gd name="connsiteX101" fmla="*/ 2279176 w 3480179"/>
                <a:gd name="connsiteY101" fmla="*/ 3247538 h 4039108"/>
                <a:gd name="connsiteX102" fmla="*/ 2238233 w 3480179"/>
                <a:gd name="connsiteY102" fmla="*/ 3261185 h 4039108"/>
                <a:gd name="connsiteX103" fmla="*/ 2197289 w 3480179"/>
                <a:gd name="connsiteY103" fmla="*/ 3274833 h 4039108"/>
                <a:gd name="connsiteX104" fmla="*/ 2088107 w 3480179"/>
                <a:gd name="connsiteY104" fmla="*/ 3302129 h 4039108"/>
                <a:gd name="connsiteX105" fmla="*/ 1924334 w 3480179"/>
                <a:gd name="connsiteY105" fmla="*/ 3343072 h 4039108"/>
                <a:gd name="connsiteX106" fmla="*/ 1815152 w 3480179"/>
                <a:gd name="connsiteY106" fmla="*/ 3397663 h 4039108"/>
                <a:gd name="connsiteX107" fmla="*/ 1733265 w 3480179"/>
                <a:gd name="connsiteY107" fmla="*/ 3465902 h 4039108"/>
                <a:gd name="connsiteX108" fmla="*/ 1705970 w 3480179"/>
                <a:gd name="connsiteY108" fmla="*/ 3506845 h 4039108"/>
                <a:gd name="connsiteX109" fmla="*/ 1665027 w 3480179"/>
                <a:gd name="connsiteY109" fmla="*/ 3534141 h 4039108"/>
                <a:gd name="connsiteX110" fmla="*/ 1624083 w 3480179"/>
                <a:gd name="connsiteY110" fmla="*/ 3575084 h 4039108"/>
                <a:gd name="connsiteX111" fmla="*/ 1583140 w 3480179"/>
                <a:gd name="connsiteY111" fmla="*/ 3602379 h 4039108"/>
                <a:gd name="connsiteX112" fmla="*/ 1542197 w 3480179"/>
                <a:gd name="connsiteY112" fmla="*/ 3643323 h 4039108"/>
                <a:gd name="connsiteX113" fmla="*/ 1460310 w 3480179"/>
                <a:gd name="connsiteY113" fmla="*/ 3684266 h 4039108"/>
                <a:gd name="connsiteX114" fmla="*/ 1419367 w 3480179"/>
                <a:gd name="connsiteY114" fmla="*/ 3725209 h 4039108"/>
                <a:gd name="connsiteX115" fmla="*/ 1282889 w 3480179"/>
                <a:gd name="connsiteY115" fmla="*/ 3820744 h 4039108"/>
                <a:gd name="connsiteX116" fmla="*/ 1228298 w 3480179"/>
                <a:gd name="connsiteY116" fmla="*/ 3848039 h 4039108"/>
                <a:gd name="connsiteX117" fmla="*/ 1132764 w 3480179"/>
                <a:gd name="connsiteY117" fmla="*/ 3929926 h 4039108"/>
                <a:gd name="connsiteX118" fmla="*/ 1050877 w 3480179"/>
                <a:gd name="connsiteY118" fmla="*/ 4011812 h 4039108"/>
                <a:gd name="connsiteX119" fmla="*/ 982639 w 3480179"/>
                <a:gd name="connsiteY119" fmla="*/ 4039108 h 4039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3480179" h="4039108">
                  <a:moveTo>
                    <a:pt x="982639" y="4039108"/>
                  </a:moveTo>
                  <a:lnTo>
                    <a:pt x="982639" y="4039108"/>
                  </a:lnTo>
                  <a:cubicBezTo>
                    <a:pt x="978090" y="3989066"/>
                    <a:pt x="975632" y="3938790"/>
                    <a:pt x="968991" y="3888982"/>
                  </a:cubicBezTo>
                  <a:cubicBezTo>
                    <a:pt x="966512" y="3870389"/>
                    <a:pt x="965748" y="3849998"/>
                    <a:pt x="955343" y="3834391"/>
                  </a:cubicBezTo>
                  <a:cubicBezTo>
                    <a:pt x="946245" y="3820743"/>
                    <a:pt x="928048" y="3816194"/>
                    <a:pt x="914400" y="3807096"/>
                  </a:cubicBezTo>
                  <a:cubicBezTo>
                    <a:pt x="841608" y="3697911"/>
                    <a:pt x="937149" y="3829846"/>
                    <a:pt x="846161" y="3738857"/>
                  </a:cubicBezTo>
                  <a:cubicBezTo>
                    <a:pt x="798642" y="3691338"/>
                    <a:pt x="810354" y="3683728"/>
                    <a:pt x="777922" y="3629675"/>
                  </a:cubicBezTo>
                  <a:cubicBezTo>
                    <a:pt x="761044" y="3601545"/>
                    <a:pt x="741528" y="3575084"/>
                    <a:pt x="723331" y="3547788"/>
                  </a:cubicBezTo>
                  <a:cubicBezTo>
                    <a:pt x="714233" y="3534140"/>
                    <a:pt x="711597" y="3512032"/>
                    <a:pt x="696036" y="3506845"/>
                  </a:cubicBezTo>
                  <a:cubicBezTo>
                    <a:pt x="623969" y="3482823"/>
                    <a:pt x="667065" y="3501178"/>
                    <a:pt x="573206" y="3438606"/>
                  </a:cubicBezTo>
                  <a:lnTo>
                    <a:pt x="532262" y="3411311"/>
                  </a:lnTo>
                  <a:cubicBezTo>
                    <a:pt x="479694" y="3332457"/>
                    <a:pt x="534789" y="3403727"/>
                    <a:pt x="464024" y="3343072"/>
                  </a:cubicBezTo>
                  <a:cubicBezTo>
                    <a:pt x="381597" y="3272421"/>
                    <a:pt x="443721" y="3299910"/>
                    <a:pt x="368489" y="3274833"/>
                  </a:cubicBezTo>
                  <a:cubicBezTo>
                    <a:pt x="363940" y="3261185"/>
                    <a:pt x="362822" y="3245860"/>
                    <a:pt x="354842" y="3233890"/>
                  </a:cubicBezTo>
                  <a:cubicBezTo>
                    <a:pt x="333827" y="3202368"/>
                    <a:pt x="303164" y="3185791"/>
                    <a:pt x="272955" y="3165651"/>
                  </a:cubicBezTo>
                  <a:cubicBezTo>
                    <a:pt x="205180" y="3063991"/>
                    <a:pt x="292291" y="3188855"/>
                    <a:pt x="204716" y="3083764"/>
                  </a:cubicBezTo>
                  <a:cubicBezTo>
                    <a:pt x="109726" y="2969774"/>
                    <a:pt x="256079" y="3121477"/>
                    <a:pt x="136477" y="3001878"/>
                  </a:cubicBezTo>
                  <a:cubicBezTo>
                    <a:pt x="131928" y="2979132"/>
                    <a:pt x="126979" y="2956462"/>
                    <a:pt x="122830" y="2933639"/>
                  </a:cubicBezTo>
                  <a:cubicBezTo>
                    <a:pt x="117880" y="2906413"/>
                    <a:pt x="114609" y="2878887"/>
                    <a:pt x="109182" y="2851753"/>
                  </a:cubicBezTo>
                  <a:cubicBezTo>
                    <a:pt x="105503" y="2833360"/>
                    <a:pt x="100083" y="2815358"/>
                    <a:pt x="95534" y="2797161"/>
                  </a:cubicBezTo>
                  <a:cubicBezTo>
                    <a:pt x="80518" y="2481830"/>
                    <a:pt x="112130" y="2601290"/>
                    <a:pt x="54591" y="2428672"/>
                  </a:cubicBezTo>
                  <a:cubicBezTo>
                    <a:pt x="50042" y="2415024"/>
                    <a:pt x="44432" y="2401685"/>
                    <a:pt x="40943" y="2387729"/>
                  </a:cubicBezTo>
                  <a:lnTo>
                    <a:pt x="0" y="2223956"/>
                  </a:lnTo>
                  <a:cubicBezTo>
                    <a:pt x="4549" y="2173914"/>
                    <a:pt x="3120" y="2122963"/>
                    <a:pt x="13648" y="2073830"/>
                  </a:cubicBezTo>
                  <a:cubicBezTo>
                    <a:pt x="17085" y="2057792"/>
                    <a:pt x="31409" y="2046234"/>
                    <a:pt x="40943" y="2032887"/>
                  </a:cubicBezTo>
                  <a:cubicBezTo>
                    <a:pt x="121199" y="1920527"/>
                    <a:pt x="41707" y="2023109"/>
                    <a:pt x="122830" y="1951000"/>
                  </a:cubicBezTo>
                  <a:cubicBezTo>
                    <a:pt x="151681" y="1925355"/>
                    <a:pt x="177421" y="1896409"/>
                    <a:pt x="204716" y="1869114"/>
                  </a:cubicBezTo>
                  <a:cubicBezTo>
                    <a:pt x="218364" y="1855466"/>
                    <a:pt x="227348" y="1834273"/>
                    <a:pt x="245659" y="1828170"/>
                  </a:cubicBezTo>
                  <a:lnTo>
                    <a:pt x="286603" y="1814523"/>
                  </a:lnTo>
                  <a:cubicBezTo>
                    <a:pt x="395784" y="1741734"/>
                    <a:pt x="263857" y="1837269"/>
                    <a:pt x="354842" y="1746284"/>
                  </a:cubicBezTo>
                  <a:cubicBezTo>
                    <a:pt x="366440" y="1734686"/>
                    <a:pt x="382137" y="1728087"/>
                    <a:pt x="395785" y="1718988"/>
                  </a:cubicBezTo>
                  <a:cubicBezTo>
                    <a:pt x="404883" y="1705340"/>
                    <a:pt x="411482" y="1689643"/>
                    <a:pt x="423080" y="1678045"/>
                  </a:cubicBezTo>
                  <a:cubicBezTo>
                    <a:pt x="434679" y="1666447"/>
                    <a:pt x="454925" y="1664398"/>
                    <a:pt x="464024" y="1650750"/>
                  </a:cubicBezTo>
                  <a:cubicBezTo>
                    <a:pt x="474429" y="1635143"/>
                    <a:pt x="472281" y="1614125"/>
                    <a:pt x="477671" y="1596159"/>
                  </a:cubicBezTo>
                  <a:cubicBezTo>
                    <a:pt x="485939" y="1568600"/>
                    <a:pt x="495868" y="1541568"/>
                    <a:pt x="504967" y="1514272"/>
                  </a:cubicBezTo>
                  <a:cubicBezTo>
                    <a:pt x="509516" y="1500624"/>
                    <a:pt x="510635" y="1485299"/>
                    <a:pt x="518615" y="1473329"/>
                  </a:cubicBezTo>
                  <a:lnTo>
                    <a:pt x="545910" y="1432385"/>
                  </a:lnTo>
                  <a:cubicBezTo>
                    <a:pt x="555009" y="1359597"/>
                    <a:pt x="558820" y="1285951"/>
                    <a:pt x="573206" y="1214021"/>
                  </a:cubicBezTo>
                  <a:cubicBezTo>
                    <a:pt x="577196" y="1194071"/>
                    <a:pt x="586115" y="1173816"/>
                    <a:pt x="600501" y="1159430"/>
                  </a:cubicBezTo>
                  <a:cubicBezTo>
                    <a:pt x="610674" y="1149257"/>
                    <a:pt x="628578" y="1152216"/>
                    <a:pt x="641445" y="1145782"/>
                  </a:cubicBezTo>
                  <a:cubicBezTo>
                    <a:pt x="656116" y="1138447"/>
                    <a:pt x="668740" y="1127585"/>
                    <a:pt x="682388" y="1118487"/>
                  </a:cubicBezTo>
                  <a:cubicBezTo>
                    <a:pt x="686937" y="904672"/>
                    <a:pt x="678981" y="690224"/>
                    <a:pt x="696036" y="477042"/>
                  </a:cubicBezTo>
                  <a:cubicBezTo>
                    <a:pt x="697575" y="457803"/>
                    <a:pt x="724623" y="450926"/>
                    <a:pt x="736979" y="436099"/>
                  </a:cubicBezTo>
                  <a:cubicBezTo>
                    <a:pt x="820501" y="335873"/>
                    <a:pt x="665536" y="465531"/>
                    <a:pt x="873456" y="326917"/>
                  </a:cubicBezTo>
                  <a:cubicBezTo>
                    <a:pt x="887104" y="317818"/>
                    <a:pt x="898839" y="304808"/>
                    <a:pt x="914400" y="299621"/>
                  </a:cubicBezTo>
                  <a:cubicBezTo>
                    <a:pt x="940652" y="290870"/>
                    <a:pt x="969273" y="291976"/>
                    <a:pt x="996286" y="285973"/>
                  </a:cubicBezTo>
                  <a:cubicBezTo>
                    <a:pt x="1010330" y="282852"/>
                    <a:pt x="1023582" y="276875"/>
                    <a:pt x="1037230" y="272326"/>
                  </a:cubicBezTo>
                  <a:cubicBezTo>
                    <a:pt x="1129354" y="210909"/>
                    <a:pt x="1014701" y="281337"/>
                    <a:pt x="1173707" y="217735"/>
                  </a:cubicBezTo>
                  <a:cubicBezTo>
                    <a:pt x="1211486" y="202623"/>
                    <a:pt x="1244287" y="176011"/>
                    <a:pt x="1282889" y="163144"/>
                  </a:cubicBezTo>
                  <a:cubicBezTo>
                    <a:pt x="1310185" y="154045"/>
                    <a:pt x="1336863" y="142826"/>
                    <a:pt x="1364776" y="135848"/>
                  </a:cubicBezTo>
                  <a:lnTo>
                    <a:pt x="1419367" y="122200"/>
                  </a:lnTo>
                  <a:cubicBezTo>
                    <a:pt x="1460235" y="112769"/>
                    <a:pt x="1501507" y="105077"/>
                    <a:pt x="1542197" y="94905"/>
                  </a:cubicBezTo>
                  <a:cubicBezTo>
                    <a:pt x="1646271" y="68887"/>
                    <a:pt x="1510072" y="93141"/>
                    <a:pt x="1637731" y="67609"/>
                  </a:cubicBezTo>
                  <a:cubicBezTo>
                    <a:pt x="1714311" y="52293"/>
                    <a:pt x="1760509" y="49418"/>
                    <a:pt x="1842448" y="40314"/>
                  </a:cubicBezTo>
                  <a:cubicBezTo>
                    <a:pt x="2030975" y="-22530"/>
                    <a:pt x="1958348" y="-3513"/>
                    <a:pt x="2374710" y="40314"/>
                  </a:cubicBezTo>
                  <a:cubicBezTo>
                    <a:pt x="2391022" y="42031"/>
                    <a:pt x="2391331" y="68803"/>
                    <a:pt x="2402006" y="81257"/>
                  </a:cubicBezTo>
                  <a:cubicBezTo>
                    <a:pt x="2418754" y="100796"/>
                    <a:pt x="2436502" y="119772"/>
                    <a:pt x="2456597" y="135848"/>
                  </a:cubicBezTo>
                  <a:cubicBezTo>
                    <a:pt x="2482213" y="156341"/>
                    <a:pt x="2538483" y="190439"/>
                    <a:pt x="2538483" y="190439"/>
                  </a:cubicBezTo>
                  <a:cubicBezTo>
                    <a:pt x="2551130" y="228380"/>
                    <a:pt x="2551207" y="240578"/>
                    <a:pt x="2579427" y="272326"/>
                  </a:cubicBezTo>
                  <a:cubicBezTo>
                    <a:pt x="2605072" y="301177"/>
                    <a:pt x="2661313" y="354212"/>
                    <a:pt x="2661313" y="354212"/>
                  </a:cubicBezTo>
                  <a:cubicBezTo>
                    <a:pt x="2665862" y="367860"/>
                    <a:pt x="2668527" y="382289"/>
                    <a:pt x="2674961" y="395156"/>
                  </a:cubicBezTo>
                  <a:cubicBezTo>
                    <a:pt x="2700027" y="445289"/>
                    <a:pt x="2716551" y="443678"/>
                    <a:pt x="2756848" y="490690"/>
                  </a:cubicBezTo>
                  <a:cubicBezTo>
                    <a:pt x="2783105" y="521323"/>
                    <a:pt x="2786364" y="551064"/>
                    <a:pt x="2825086" y="572576"/>
                  </a:cubicBezTo>
                  <a:cubicBezTo>
                    <a:pt x="2850237" y="586549"/>
                    <a:pt x="2879677" y="590773"/>
                    <a:pt x="2906973" y="599872"/>
                  </a:cubicBezTo>
                  <a:cubicBezTo>
                    <a:pt x="2920621" y="604421"/>
                    <a:pt x="2933960" y="610031"/>
                    <a:pt x="2947916" y="613520"/>
                  </a:cubicBezTo>
                  <a:cubicBezTo>
                    <a:pt x="3016464" y="630656"/>
                    <a:pt x="2984713" y="621236"/>
                    <a:pt x="3043451" y="640815"/>
                  </a:cubicBezTo>
                  <a:cubicBezTo>
                    <a:pt x="3070746" y="659012"/>
                    <a:pt x="3107140" y="668111"/>
                    <a:pt x="3125337" y="695406"/>
                  </a:cubicBezTo>
                  <a:cubicBezTo>
                    <a:pt x="3161731" y="749998"/>
                    <a:pt x="3138985" y="727251"/>
                    <a:pt x="3193576" y="763645"/>
                  </a:cubicBezTo>
                  <a:cubicBezTo>
                    <a:pt x="3202674" y="781842"/>
                    <a:pt x="3206485" y="803850"/>
                    <a:pt x="3220871" y="818236"/>
                  </a:cubicBezTo>
                  <a:cubicBezTo>
                    <a:pt x="3231044" y="828409"/>
                    <a:pt x="3251642" y="821711"/>
                    <a:pt x="3261815" y="831884"/>
                  </a:cubicBezTo>
                  <a:cubicBezTo>
                    <a:pt x="3285012" y="855080"/>
                    <a:pt x="3316406" y="913770"/>
                    <a:pt x="3316406" y="913770"/>
                  </a:cubicBezTo>
                  <a:lnTo>
                    <a:pt x="3343701" y="995657"/>
                  </a:lnTo>
                  <a:cubicBezTo>
                    <a:pt x="3348250" y="1009305"/>
                    <a:pt x="3349369" y="1024630"/>
                    <a:pt x="3357349" y="1036600"/>
                  </a:cubicBezTo>
                  <a:lnTo>
                    <a:pt x="3384645" y="1077544"/>
                  </a:lnTo>
                  <a:cubicBezTo>
                    <a:pt x="3389836" y="1103500"/>
                    <a:pt x="3397951" y="1158748"/>
                    <a:pt x="3411940" y="1186726"/>
                  </a:cubicBezTo>
                  <a:cubicBezTo>
                    <a:pt x="3419276" y="1201397"/>
                    <a:pt x="3431098" y="1213428"/>
                    <a:pt x="3439236" y="1227669"/>
                  </a:cubicBezTo>
                  <a:cubicBezTo>
                    <a:pt x="3466217" y="1274886"/>
                    <a:pt x="3464868" y="1277272"/>
                    <a:pt x="3480179" y="1323203"/>
                  </a:cubicBezTo>
                  <a:cubicBezTo>
                    <a:pt x="3475630" y="1441484"/>
                    <a:pt x="3473482" y="1559881"/>
                    <a:pt x="3466531" y="1678045"/>
                  </a:cubicBezTo>
                  <a:cubicBezTo>
                    <a:pt x="3464377" y="1714659"/>
                    <a:pt x="3462533" y="1751842"/>
                    <a:pt x="3452883" y="1787227"/>
                  </a:cubicBezTo>
                  <a:cubicBezTo>
                    <a:pt x="3448567" y="1803051"/>
                    <a:pt x="3432250" y="1813181"/>
                    <a:pt x="3425588" y="1828170"/>
                  </a:cubicBezTo>
                  <a:cubicBezTo>
                    <a:pt x="3413903" y="1854462"/>
                    <a:pt x="3414252" y="1886117"/>
                    <a:pt x="3398292" y="1910057"/>
                  </a:cubicBezTo>
                  <a:cubicBezTo>
                    <a:pt x="3358380" y="1969926"/>
                    <a:pt x="3380838" y="1937878"/>
                    <a:pt x="3330054" y="2005591"/>
                  </a:cubicBezTo>
                  <a:cubicBezTo>
                    <a:pt x="3296655" y="2105788"/>
                    <a:pt x="3323103" y="2067133"/>
                    <a:pt x="3261815" y="2128421"/>
                  </a:cubicBezTo>
                  <a:cubicBezTo>
                    <a:pt x="3257266" y="2142069"/>
                    <a:pt x="3254601" y="2156497"/>
                    <a:pt x="3248167" y="2169364"/>
                  </a:cubicBezTo>
                  <a:cubicBezTo>
                    <a:pt x="3232830" y="2200038"/>
                    <a:pt x="3205800" y="2229691"/>
                    <a:pt x="3179928" y="2251251"/>
                  </a:cubicBezTo>
                  <a:cubicBezTo>
                    <a:pt x="3167327" y="2261752"/>
                    <a:pt x="3152633" y="2269448"/>
                    <a:pt x="3138985" y="2278547"/>
                  </a:cubicBezTo>
                  <a:cubicBezTo>
                    <a:pt x="3129886" y="2292195"/>
                    <a:pt x="3119024" y="2304819"/>
                    <a:pt x="3111689" y="2319490"/>
                  </a:cubicBezTo>
                  <a:cubicBezTo>
                    <a:pt x="3095205" y="2352458"/>
                    <a:pt x="3103343" y="2375299"/>
                    <a:pt x="3070746" y="2401376"/>
                  </a:cubicBezTo>
                  <a:cubicBezTo>
                    <a:pt x="3059512" y="2410363"/>
                    <a:pt x="3043451" y="2410475"/>
                    <a:pt x="3029803" y="2415024"/>
                  </a:cubicBezTo>
                  <a:cubicBezTo>
                    <a:pt x="3011606" y="2442320"/>
                    <a:pt x="2981646" y="2464743"/>
                    <a:pt x="2975212" y="2496911"/>
                  </a:cubicBezTo>
                  <a:cubicBezTo>
                    <a:pt x="2965831" y="2543816"/>
                    <a:pt x="2960765" y="2574769"/>
                    <a:pt x="2947916" y="2619741"/>
                  </a:cubicBezTo>
                  <a:cubicBezTo>
                    <a:pt x="2943964" y="2633573"/>
                    <a:pt x="2938220" y="2646852"/>
                    <a:pt x="2934268" y="2660684"/>
                  </a:cubicBezTo>
                  <a:cubicBezTo>
                    <a:pt x="2929115" y="2678719"/>
                    <a:pt x="2926011" y="2697309"/>
                    <a:pt x="2920621" y="2715275"/>
                  </a:cubicBezTo>
                  <a:cubicBezTo>
                    <a:pt x="2912353" y="2742833"/>
                    <a:pt x="2902424" y="2769866"/>
                    <a:pt x="2893325" y="2797161"/>
                  </a:cubicBezTo>
                  <a:lnTo>
                    <a:pt x="2879677" y="2838105"/>
                  </a:lnTo>
                  <a:cubicBezTo>
                    <a:pt x="2875128" y="2851753"/>
                    <a:pt x="2869519" y="2865092"/>
                    <a:pt x="2866030" y="2879048"/>
                  </a:cubicBezTo>
                  <a:cubicBezTo>
                    <a:pt x="2861481" y="2897245"/>
                    <a:pt x="2860770" y="2916862"/>
                    <a:pt x="2852382" y="2933639"/>
                  </a:cubicBezTo>
                  <a:cubicBezTo>
                    <a:pt x="2834900" y="2968602"/>
                    <a:pt x="2752126" y="3085338"/>
                    <a:pt x="2715904" y="3097412"/>
                  </a:cubicBezTo>
                  <a:cubicBezTo>
                    <a:pt x="2688609" y="3106511"/>
                    <a:pt x="2657958" y="3108748"/>
                    <a:pt x="2634018" y="3124708"/>
                  </a:cubicBezTo>
                  <a:cubicBezTo>
                    <a:pt x="2591519" y="3153040"/>
                    <a:pt x="2560731" y="3183939"/>
                    <a:pt x="2511188" y="3192947"/>
                  </a:cubicBezTo>
                  <a:cubicBezTo>
                    <a:pt x="2475102" y="3199508"/>
                    <a:pt x="2438400" y="3202045"/>
                    <a:pt x="2402006" y="3206594"/>
                  </a:cubicBezTo>
                  <a:lnTo>
                    <a:pt x="2279176" y="3247538"/>
                  </a:lnTo>
                  <a:lnTo>
                    <a:pt x="2238233" y="3261185"/>
                  </a:lnTo>
                  <a:cubicBezTo>
                    <a:pt x="2224585" y="3265734"/>
                    <a:pt x="2211246" y="3271344"/>
                    <a:pt x="2197289" y="3274833"/>
                  </a:cubicBezTo>
                  <a:cubicBezTo>
                    <a:pt x="2160895" y="3283932"/>
                    <a:pt x="2123696" y="3290266"/>
                    <a:pt x="2088107" y="3302129"/>
                  </a:cubicBezTo>
                  <a:cubicBezTo>
                    <a:pt x="1979969" y="3338175"/>
                    <a:pt x="2034601" y="3324694"/>
                    <a:pt x="1924334" y="3343072"/>
                  </a:cubicBezTo>
                  <a:cubicBezTo>
                    <a:pt x="1891749" y="3356106"/>
                    <a:pt x="1842411" y="3370404"/>
                    <a:pt x="1815152" y="3397663"/>
                  </a:cubicBezTo>
                  <a:cubicBezTo>
                    <a:pt x="1737991" y="3474824"/>
                    <a:pt x="1850379" y="3407344"/>
                    <a:pt x="1733265" y="3465902"/>
                  </a:cubicBezTo>
                  <a:cubicBezTo>
                    <a:pt x="1724167" y="3479550"/>
                    <a:pt x="1717568" y="3495247"/>
                    <a:pt x="1705970" y="3506845"/>
                  </a:cubicBezTo>
                  <a:cubicBezTo>
                    <a:pt x="1694372" y="3518443"/>
                    <a:pt x="1677628" y="3523640"/>
                    <a:pt x="1665027" y="3534141"/>
                  </a:cubicBezTo>
                  <a:cubicBezTo>
                    <a:pt x="1650200" y="3546497"/>
                    <a:pt x="1638911" y="3562728"/>
                    <a:pt x="1624083" y="3575084"/>
                  </a:cubicBezTo>
                  <a:cubicBezTo>
                    <a:pt x="1611482" y="3585584"/>
                    <a:pt x="1595741" y="3591878"/>
                    <a:pt x="1583140" y="3602379"/>
                  </a:cubicBezTo>
                  <a:cubicBezTo>
                    <a:pt x="1568313" y="3614735"/>
                    <a:pt x="1557024" y="3630967"/>
                    <a:pt x="1542197" y="3643323"/>
                  </a:cubicBezTo>
                  <a:cubicBezTo>
                    <a:pt x="1506923" y="3672718"/>
                    <a:pt x="1501344" y="3670588"/>
                    <a:pt x="1460310" y="3684266"/>
                  </a:cubicBezTo>
                  <a:cubicBezTo>
                    <a:pt x="1446662" y="3697914"/>
                    <a:pt x="1434021" y="3712648"/>
                    <a:pt x="1419367" y="3725209"/>
                  </a:cubicBezTo>
                  <a:cubicBezTo>
                    <a:pt x="1395400" y="3745752"/>
                    <a:pt x="1301686" y="3811346"/>
                    <a:pt x="1282889" y="3820744"/>
                  </a:cubicBezTo>
                  <a:lnTo>
                    <a:pt x="1228298" y="3848039"/>
                  </a:lnTo>
                  <a:cubicBezTo>
                    <a:pt x="1082147" y="3994190"/>
                    <a:pt x="1307830" y="3772366"/>
                    <a:pt x="1132764" y="3929926"/>
                  </a:cubicBezTo>
                  <a:cubicBezTo>
                    <a:pt x="1104072" y="3955749"/>
                    <a:pt x="1089091" y="4006353"/>
                    <a:pt x="1050877" y="4011812"/>
                  </a:cubicBezTo>
                  <a:lnTo>
                    <a:pt x="982639" y="4039108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 82">
              <a:extLst>
                <a:ext uri="{FF2B5EF4-FFF2-40B4-BE49-F238E27FC236}">
                  <a16:creationId xmlns:a16="http://schemas.microsoft.com/office/drawing/2014/main" id="{886B7228-E862-FAA2-6BDD-13B4755777A1}"/>
                </a:ext>
              </a:extLst>
            </p:cNvPr>
            <p:cNvSpPr/>
            <p:nvPr/>
          </p:nvSpPr>
          <p:spPr>
            <a:xfrm>
              <a:off x="9039224" y="3590920"/>
              <a:ext cx="919162" cy="3067047"/>
            </a:xfrm>
            <a:custGeom>
              <a:avLst/>
              <a:gdLst>
                <a:gd name="connsiteX0" fmla="*/ 919163 w 919163"/>
                <a:gd name="connsiteY0" fmla="*/ 3067050 h 3067050"/>
                <a:gd name="connsiteX1" fmla="*/ 914400 w 919163"/>
                <a:gd name="connsiteY1" fmla="*/ 2933700 h 3067050"/>
                <a:gd name="connsiteX2" fmla="*/ 909638 w 919163"/>
                <a:gd name="connsiteY2" fmla="*/ 2919413 h 3067050"/>
                <a:gd name="connsiteX3" fmla="*/ 900113 w 919163"/>
                <a:gd name="connsiteY3" fmla="*/ 2905125 h 3067050"/>
                <a:gd name="connsiteX4" fmla="*/ 885825 w 919163"/>
                <a:gd name="connsiteY4" fmla="*/ 2895600 h 3067050"/>
                <a:gd name="connsiteX5" fmla="*/ 857250 w 919163"/>
                <a:gd name="connsiteY5" fmla="*/ 2876550 h 3067050"/>
                <a:gd name="connsiteX6" fmla="*/ 842963 w 919163"/>
                <a:gd name="connsiteY6" fmla="*/ 2862263 h 3067050"/>
                <a:gd name="connsiteX7" fmla="*/ 828675 w 919163"/>
                <a:gd name="connsiteY7" fmla="*/ 2857500 h 3067050"/>
                <a:gd name="connsiteX8" fmla="*/ 795338 w 919163"/>
                <a:gd name="connsiteY8" fmla="*/ 2819400 h 3067050"/>
                <a:gd name="connsiteX9" fmla="*/ 785813 w 919163"/>
                <a:gd name="connsiteY9" fmla="*/ 2805113 h 3067050"/>
                <a:gd name="connsiteX10" fmla="*/ 771525 w 919163"/>
                <a:gd name="connsiteY10" fmla="*/ 2795588 h 3067050"/>
                <a:gd name="connsiteX11" fmla="*/ 766763 w 919163"/>
                <a:gd name="connsiteY11" fmla="*/ 2781300 h 3067050"/>
                <a:gd name="connsiteX12" fmla="*/ 757238 w 919163"/>
                <a:gd name="connsiteY12" fmla="*/ 2767013 h 3067050"/>
                <a:gd name="connsiteX13" fmla="*/ 747713 w 919163"/>
                <a:gd name="connsiteY13" fmla="*/ 2747963 h 3067050"/>
                <a:gd name="connsiteX14" fmla="*/ 742950 w 919163"/>
                <a:gd name="connsiteY14" fmla="*/ 2724150 h 3067050"/>
                <a:gd name="connsiteX15" fmla="*/ 733425 w 919163"/>
                <a:gd name="connsiteY15" fmla="*/ 2695575 h 3067050"/>
                <a:gd name="connsiteX16" fmla="*/ 728663 w 919163"/>
                <a:gd name="connsiteY16" fmla="*/ 2428875 h 3067050"/>
                <a:gd name="connsiteX17" fmla="*/ 719138 w 919163"/>
                <a:gd name="connsiteY17" fmla="*/ 2400300 h 3067050"/>
                <a:gd name="connsiteX18" fmla="*/ 709613 w 919163"/>
                <a:gd name="connsiteY18" fmla="*/ 2386013 h 3067050"/>
                <a:gd name="connsiteX19" fmla="*/ 704850 w 919163"/>
                <a:gd name="connsiteY19" fmla="*/ 2371725 h 3067050"/>
                <a:gd name="connsiteX20" fmla="*/ 681038 w 919163"/>
                <a:gd name="connsiteY20" fmla="*/ 2343150 h 3067050"/>
                <a:gd name="connsiteX21" fmla="*/ 666750 w 919163"/>
                <a:gd name="connsiteY21" fmla="*/ 2333625 h 3067050"/>
                <a:gd name="connsiteX22" fmla="*/ 638175 w 919163"/>
                <a:gd name="connsiteY22" fmla="*/ 2305050 h 3067050"/>
                <a:gd name="connsiteX23" fmla="*/ 609600 w 919163"/>
                <a:gd name="connsiteY23" fmla="*/ 2286000 h 3067050"/>
                <a:gd name="connsiteX24" fmla="*/ 595313 w 919163"/>
                <a:gd name="connsiteY24" fmla="*/ 2271713 h 3067050"/>
                <a:gd name="connsiteX25" fmla="*/ 566738 w 919163"/>
                <a:gd name="connsiteY25" fmla="*/ 2262188 h 3067050"/>
                <a:gd name="connsiteX26" fmla="*/ 557213 w 919163"/>
                <a:gd name="connsiteY26" fmla="*/ 2247900 h 3067050"/>
                <a:gd name="connsiteX27" fmla="*/ 538163 w 919163"/>
                <a:gd name="connsiteY27" fmla="*/ 2238375 h 3067050"/>
                <a:gd name="connsiteX28" fmla="*/ 523875 w 919163"/>
                <a:gd name="connsiteY28" fmla="*/ 2228850 h 3067050"/>
                <a:gd name="connsiteX29" fmla="*/ 509588 w 919163"/>
                <a:gd name="connsiteY29" fmla="*/ 2214563 h 3067050"/>
                <a:gd name="connsiteX30" fmla="*/ 495300 w 919163"/>
                <a:gd name="connsiteY30" fmla="*/ 2209800 h 3067050"/>
                <a:gd name="connsiteX31" fmla="*/ 452438 w 919163"/>
                <a:gd name="connsiteY31" fmla="*/ 2181225 h 3067050"/>
                <a:gd name="connsiteX32" fmla="*/ 438150 w 919163"/>
                <a:gd name="connsiteY32" fmla="*/ 2171700 h 3067050"/>
                <a:gd name="connsiteX33" fmla="*/ 395288 w 919163"/>
                <a:gd name="connsiteY33" fmla="*/ 2133600 h 3067050"/>
                <a:gd name="connsiteX34" fmla="*/ 366713 w 919163"/>
                <a:gd name="connsiteY34" fmla="*/ 2114550 h 3067050"/>
                <a:gd name="connsiteX35" fmla="*/ 338138 w 919163"/>
                <a:gd name="connsiteY35" fmla="*/ 2090738 h 3067050"/>
                <a:gd name="connsiteX36" fmla="*/ 328613 w 919163"/>
                <a:gd name="connsiteY36" fmla="*/ 2076450 h 3067050"/>
                <a:gd name="connsiteX37" fmla="*/ 300038 w 919163"/>
                <a:gd name="connsiteY37" fmla="*/ 2057400 h 3067050"/>
                <a:gd name="connsiteX38" fmla="*/ 285750 w 919163"/>
                <a:gd name="connsiteY38" fmla="*/ 2043113 h 3067050"/>
                <a:gd name="connsiteX39" fmla="*/ 280988 w 919163"/>
                <a:gd name="connsiteY39" fmla="*/ 1938338 h 3067050"/>
                <a:gd name="connsiteX40" fmla="*/ 276225 w 919163"/>
                <a:gd name="connsiteY40" fmla="*/ 1885950 h 3067050"/>
                <a:gd name="connsiteX41" fmla="*/ 266700 w 919163"/>
                <a:gd name="connsiteY41" fmla="*/ 1857375 h 3067050"/>
                <a:gd name="connsiteX42" fmla="*/ 223838 w 919163"/>
                <a:gd name="connsiteY42" fmla="*/ 1833563 h 3067050"/>
                <a:gd name="connsiteX43" fmla="*/ 209550 w 919163"/>
                <a:gd name="connsiteY43" fmla="*/ 1824038 h 3067050"/>
                <a:gd name="connsiteX44" fmla="*/ 195263 w 919163"/>
                <a:gd name="connsiteY44" fmla="*/ 1809750 h 3067050"/>
                <a:gd name="connsiteX45" fmla="*/ 180975 w 919163"/>
                <a:gd name="connsiteY45" fmla="*/ 1804988 h 3067050"/>
                <a:gd name="connsiteX46" fmla="*/ 142875 w 919163"/>
                <a:gd name="connsiteY46" fmla="*/ 1771650 h 3067050"/>
                <a:gd name="connsiteX47" fmla="*/ 123825 w 919163"/>
                <a:gd name="connsiteY47" fmla="*/ 1752600 h 3067050"/>
                <a:gd name="connsiteX48" fmla="*/ 95250 w 919163"/>
                <a:gd name="connsiteY48" fmla="*/ 1733550 h 3067050"/>
                <a:gd name="connsiteX49" fmla="*/ 61913 w 919163"/>
                <a:gd name="connsiteY49" fmla="*/ 1695450 h 3067050"/>
                <a:gd name="connsiteX50" fmla="*/ 42863 w 919163"/>
                <a:gd name="connsiteY50" fmla="*/ 1662113 h 3067050"/>
                <a:gd name="connsiteX51" fmla="*/ 38100 w 919163"/>
                <a:gd name="connsiteY51" fmla="*/ 1647825 h 3067050"/>
                <a:gd name="connsiteX52" fmla="*/ 14288 w 919163"/>
                <a:gd name="connsiteY52" fmla="*/ 1585913 h 3067050"/>
                <a:gd name="connsiteX53" fmla="*/ 9525 w 919163"/>
                <a:gd name="connsiteY53" fmla="*/ 1571625 h 3067050"/>
                <a:gd name="connsiteX54" fmla="*/ 0 w 919163"/>
                <a:gd name="connsiteY54" fmla="*/ 1543050 h 3067050"/>
                <a:gd name="connsiteX55" fmla="*/ 9525 w 919163"/>
                <a:gd name="connsiteY55" fmla="*/ 1485900 h 3067050"/>
                <a:gd name="connsiteX56" fmla="*/ 19050 w 919163"/>
                <a:gd name="connsiteY56" fmla="*/ 1457325 h 3067050"/>
                <a:gd name="connsiteX57" fmla="*/ 38100 w 919163"/>
                <a:gd name="connsiteY57" fmla="*/ 1428750 h 3067050"/>
                <a:gd name="connsiteX58" fmla="*/ 71438 w 919163"/>
                <a:gd name="connsiteY58" fmla="*/ 1404938 h 3067050"/>
                <a:gd name="connsiteX59" fmla="*/ 76200 w 919163"/>
                <a:gd name="connsiteY59" fmla="*/ 1385888 h 3067050"/>
                <a:gd name="connsiteX60" fmla="*/ 85725 w 919163"/>
                <a:gd name="connsiteY60" fmla="*/ 1371600 h 3067050"/>
                <a:gd name="connsiteX61" fmla="*/ 100013 w 919163"/>
                <a:gd name="connsiteY61" fmla="*/ 1338263 h 3067050"/>
                <a:gd name="connsiteX62" fmla="*/ 114300 w 919163"/>
                <a:gd name="connsiteY62" fmla="*/ 1285875 h 3067050"/>
                <a:gd name="connsiteX63" fmla="*/ 123825 w 919163"/>
                <a:gd name="connsiteY63" fmla="*/ 1257300 h 3067050"/>
                <a:gd name="connsiteX64" fmla="*/ 128588 w 919163"/>
                <a:gd name="connsiteY64" fmla="*/ 1243013 h 3067050"/>
                <a:gd name="connsiteX65" fmla="*/ 138113 w 919163"/>
                <a:gd name="connsiteY65" fmla="*/ 1228725 h 3067050"/>
                <a:gd name="connsiteX66" fmla="*/ 161925 w 919163"/>
                <a:gd name="connsiteY66" fmla="*/ 1185863 h 3067050"/>
                <a:gd name="connsiteX67" fmla="*/ 171450 w 919163"/>
                <a:gd name="connsiteY67" fmla="*/ 1171575 h 3067050"/>
                <a:gd name="connsiteX68" fmla="*/ 185738 w 919163"/>
                <a:gd name="connsiteY68" fmla="*/ 1138238 h 3067050"/>
                <a:gd name="connsiteX69" fmla="*/ 190500 w 919163"/>
                <a:gd name="connsiteY69" fmla="*/ 1123950 h 3067050"/>
                <a:gd name="connsiteX70" fmla="*/ 200025 w 919163"/>
                <a:gd name="connsiteY70" fmla="*/ 1100138 h 3067050"/>
                <a:gd name="connsiteX71" fmla="*/ 204788 w 919163"/>
                <a:gd name="connsiteY71" fmla="*/ 1081088 h 3067050"/>
                <a:gd name="connsiteX72" fmla="*/ 223838 w 919163"/>
                <a:gd name="connsiteY72" fmla="*/ 1042988 h 3067050"/>
                <a:gd name="connsiteX73" fmla="*/ 228600 w 919163"/>
                <a:gd name="connsiteY73" fmla="*/ 1028700 h 3067050"/>
                <a:gd name="connsiteX74" fmla="*/ 247650 w 919163"/>
                <a:gd name="connsiteY74" fmla="*/ 1000125 h 3067050"/>
                <a:gd name="connsiteX75" fmla="*/ 257175 w 919163"/>
                <a:gd name="connsiteY75" fmla="*/ 985838 h 3067050"/>
                <a:gd name="connsiteX76" fmla="*/ 271463 w 919163"/>
                <a:gd name="connsiteY76" fmla="*/ 957263 h 3067050"/>
                <a:gd name="connsiteX77" fmla="*/ 276225 w 919163"/>
                <a:gd name="connsiteY77" fmla="*/ 942975 h 3067050"/>
                <a:gd name="connsiteX78" fmla="*/ 285750 w 919163"/>
                <a:gd name="connsiteY78" fmla="*/ 928688 h 3067050"/>
                <a:gd name="connsiteX79" fmla="*/ 304800 w 919163"/>
                <a:gd name="connsiteY79" fmla="*/ 890588 h 3067050"/>
                <a:gd name="connsiteX80" fmla="*/ 314325 w 919163"/>
                <a:gd name="connsiteY80" fmla="*/ 852488 h 3067050"/>
                <a:gd name="connsiteX81" fmla="*/ 323850 w 919163"/>
                <a:gd name="connsiteY81" fmla="*/ 814388 h 3067050"/>
                <a:gd name="connsiteX82" fmla="*/ 328613 w 919163"/>
                <a:gd name="connsiteY82" fmla="*/ 766763 h 3067050"/>
                <a:gd name="connsiteX83" fmla="*/ 333375 w 919163"/>
                <a:gd name="connsiteY83" fmla="*/ 752475 h 3067050"/>
                <a:gd name="connsiteX84" fmla="*/ 338138 w 919163"/>
                <a:gd name="connsiteY84" fmla="*/ 590550 h 3067050"/>
                <a:gd name="connsiteX85" fmla="*/ 328613 w 919163"/>
                <a:gd name="connsiteY85" fmla="*/ 271463 h 3067050"/>
                <a:gd name="connsiteX86" fmla="*/ 323850 w 919163"/>
                <a:gd name="connsiteY86" fmla="*/ 257175 h 3067050"/>
                <a:gd name="connsiteX87" fmla="*/ 304800 w 919163"/>
                <a:gd name="connsiteY87" fmla="*/ 204788 h 3067050"/>
                <a:gd name="connsiteX88" fmla="*/ 290513 w 919163"/>
                <a:gd name="connsiteY88" fmla="*/ 147638 h 3067050"/>
                <a:gd name="connsiteX89" fmla="*/ 285750 w 919163"/>
                <a:gd name="connsiteY89" fmla="*/ 133350 h 3067050"/>
                <a:gd name="connsiteX90" fmla="*/ 280988 w 919163"/>
                <a:gd name="connsiteY90" fmla="*/ 109538 h 3067050"/>
                <a:gd name="connsiteX91" fmla="*/ 276225 w 919163"/>
                <a:gd name="connsiteY91" fmla="*/ 95250 h 3067050"/>
                <a:gd name="connsiteX92" fmla="*/ 266700 w 919163"/>
                <a:gd name="connsiteY92" fmla="*/ 52388 h 3067050"/>
                <a:gd name="connsiteX93" fmla="*/ 261938 w 919163"/>
                <a:gd name="connsiteY93" fmla="*/ 38100 h 3067050"/>
                <a:gd name="connsiteX94" fmla="*/ 247650 w 919163"/>
                <a:gd name="connsiteY94" fmla="*/ 28575 h 3067050"/>
                <a:gd name="connsiteX95" fmla="*/ 238125 w 919163"/>
                <a:gd name="connsiteY95" fmla="*/ 0 h 3067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</a:cxnLst>
              <a:rect l="l" t="t" r="r" b="b"/>
              <a:pathLst>
                <a:path w="919163" h="3067050">
                  <a:moveTo>
                    <a:pt x="919163" y="3067050"/>
                  </a:moveTo>
                  <a:cubicBezTo>
                    <a:pt x="917575" y="3022600"/>
                    <a:pt x="917264" y="2978086"/>
                    <a:pt x="914400" y="2933700"/>
                  </a:cubicBezTo>
                  <a:cubicBezTo>
                    <a:pt x="914077" y="2928691"/>
                    <a:pt x="911883" y="2923903"/>
                    <a:pt x="909638" y="2919413"/>
                  </a:cubicBezTo>
                  <a:cubicBezTo>
                    <a:pt x="907078" y="2914293"/>
                    <a:pt x="904160" y="2909172"/>
                    <a:pt x="900113" y="2905125"/>
                  </a:cubicBezTo>
                  <a:cubicBezTo>
                    <a:pt x="896066" y="2901078"/>
                    <a:pt x="890222" y="2899264"/>
                    <a:pt x="885825" y="2895600"/>
                  </a:cubicBezTo>
                  <a:cubicBezTo>
                    <a:pt x="862041" y="2875781"/>
                    <a:pt x="882360" y="2884921"/>
                    <a:pt x="857250" y="2876550"/>
                  </a:cubicBezTo>
                  <a:cubicBezTo>
                    <a:pt x="852488" y="2871788"/>
                    <a:pt x="848567" y="2865999"/>
                    <a:pt x="842963" y="2862263"/>
                  </a:cubicBezTo>
                  <a:cubicBezTo>
                    <a:pt x="838786" y="2859478"/>
                    <a:pt x="832225" y="2861050"/>
                    <a:pt x="828675" y="2857500"/>
                  </a:cubicBezTo>
                  <a:cubicBezTo>
                    <a:pt x="773110" y="2801935"/>
                    <a:pt x="835819" y="2846389"/>
                    <a:pt x="795338" y="2819400"/>
                  </a:cubicBezTo>
                  <a:cubicBezTo>
                    <a:pt x="792163" y="2814638"/>
                    <a:pt x="789860" y="2809160"/>
                    <a:pt x="785813" y="2805113"/>
                  </a:cubicBezTo>
                  <a:cubicBezTo>
                    <a:pt x="781765" y="2801066"/>
                    <a:pt x="775101" y="2800058"/>
                    <a:pt x="771525" y="2795588"/>
                  </a:cubicBezTo>
                  <a:cubicBezTo>
                    <a:pt x="768389" y="2791668"/>
                    <a:pt x="769008" y="2785790"/>
                    <a:pt x="766763" y="2781300"/>
                  </a:cubicBezTo>
                  <a:cubicBezTo>
                    <a:pt x="764203" y="2776181"/>
                    <a:pt x="760078" y="2771983"/>
                    <a:pt x="757238" y="2767013"/>
                  </a:cubicBezTo>
                  <a:cubicBezTo>
                    <a:pt x="753716" y="2760849"/>
                    <a:pt x="750888" y="2754313"/>
                    <a:pt x="747713" y="2747963"/>
                  </a:cubicBezTo>
                  <a:cubicBezTo>
                    <a:pt x="746125" y="2740025"/>
                    <a:pt x="745080" y="2731960"/>
                    <a:pt x="742950" y="2724150"/>
                  </a:cubicBezTo>
                  <a:cubicBezTo>
                    <a:pt x="740308" y="2714464"/>
                    <a:pt x="733425" y="2695575"/>
                    <a:pt x="733425" y="2695575"/>
                  </a:cubicBezTo>
                  <a:cubicBezTo>
                    <a:pt x="731838" y="2606675"/>
                    <a:pt x="732960" y="2517685"/>
                    <a:pt x="728663" y="2428875"/>
                  </a:cubicBezTo>
                  <a:cubicBezTo>
                    <a:pt x="728178" y="2418847"/>
                    <a:pt x="724707" y="2408654"/>
                    <a:pt x="719138" y="2400300"/>
                  </a:cubicBezTo>
                  <a:cubicBezTo>
                    <a:pt x="715963" y="2395538"/>
                    <a:pt x="712173" y="2391132"/>
                    <a:pt x="709613" y="2386013"/>
                  </a:cubicBezTo>
                  <a:cubicBezTo>
                    <a:pt x="707368" y="2381523"/>
                    <a:pt x="707095" y="2376215"/>
                    <a:pt x="704850" y="2371725"/>
                  </a:cubicBezTo>
                  <a:cubicBezTo>
                    <a:pt x="699499" y="2361024"/>
                    <a:pt x="690064" y="2350672"/>
                    <a:pt x="681038" y="2343150"/>
                  </a:cubicBezTo>
                  <a:cubicBezTo>
                    <a:pt x="676641" y="2339486"/>
                    <a:pt x="671513" y="2336800"/>
                    <a:pt x="666750" y="2333625"/>
                  </a:cubicBezTo>
                  <a:cubicBezTo>
                    <a:pt x="649982" y="2308474"/>
                    <a:pt x="665742" y="2328679"/>
                    <a:pt x="638175" y="2305050"/>
                  </a:cubicBezTo>
                  <a:cubicBezTo>
                    <a:pt x="615474" y="2285592"/>
                    <a:pt x="633903" y="2294102"/>
                    <a:pt x="609600" y="2286000"/>
                  </a:cubicBezTo>
                  <a:cubicBezTo>
                    <a:pt x="604838" y="2281238"/>
                    <a:pt x="601200" y="2274984"/>
                    <a:pt x="595313" y="2271713"/>
                  </a:cubicBezTo>
                  <a:cubicBezTo>
                    <a:pt x="586536" y="2266837"/>
                    <a:pt x="566738" y="2262188"/>
                    <a:pt x="566738" y="2262188"/>
                  </a:cubicBezTo>
                  <a:cubicBezTo>
                    <a:pt x="563563" y="2257425"/>
                    <a:pt x="561610" y="2251564"/>
                    <a:pt x="557213" y="2247900"/>
                  </a:cubicBezTo>
                  <a:cubicBezTo>
                    <a:pt x="551759" y="2243355"/>
                    <a:pt x="544327" y="2241897"/>
                    <a:pt x="538163" y="2238375"/>
                  </a:cubicBezTo>
                  <a:cubicBezTo>
                    <a:pt x="533193" y="2235535"/>
                    <a:pt x="528272" y="2232514"/>
                    <a:pt x="523875" y="2228850"/>
                  </a:cubicBezTo>
                  <a:cubicBezTo>
                    <a:pt x="518701" y="2224538"/>
                    <a:pt x="515192" y="2218299"/>
                    <a:pt x="509588" y="2214563"/>
                  </a:cubicBezTo>
                  <a:cubicBezTo>
                    <a:pt x="505411" y="2211778"/>
                    <a:pt x="499689" y="2212238"/>
                    <a:pt x="495300" y="2209800"/>
                  </a:cubicBezTo>
                  <a:cubicBezTo>
                    <a:pt x="495290" y="2209794"/>
                    <a:pt x="459587" y="2185991"/>
                    <a:pt x="452438" y="2181225"/>
                  </a:cubicBezTo>
                  <a:cubicBezTo>
                    <a:pt x="447675" y="2178050"/>
                    <a:pt x="442197" y="2175747"/>
                    <a:pt x="438150" y="2171700"/>
                  </a:cubicBezTo>
                  <a:cubicBezTo>
                    <a:pt x="421207" y="2154757"/>
                    <a:pt x="417786" y="2150473"/>
                    <a:pt x="395288" y="2133600"/>
                  </a:cubicBezTo>
                  <a:cubicBezTo>
                    <a:pt x="386130" y="2126731"/>
                    <a:pt x="366713" y="2114550"/>
                    <a:pt x="366713" y="2114550"/>
                  </a:cubicBezTo>
                  <a:cubicBezTo>
                    <a:pt x="343506" y="2079740"/>
                    <a:pt x="374394" y="2120952"/>
                    <a:pt x="338138" y="2090738"/>
                  </a:cubicBezTo>
                  <a:cubicBezTo>
                    <a:pt x="333741" y="2087074"/>
                    <a:pt x="332921" y="2080219"/>
                    <a:pt x="328613" y="2076450"/>
                  </a:cubicBezTo>
                  <a:cubicBezTo>
                    <a:pt x="319998" y="2068912"/>
                    <a:pt x="308133" y="2065494"/>
                    <a:pt x="300038" y="2057400"/>
                  </a:cubicBezTo>
                  <a:lnTo>
                    <a:pt x="285750" y="2043113"/>
                  </a:lnTo>
                  <a:cubicBezTo>
                    <a:pt x="268177" y="1990394"/>
                    <a:pt x="275599" y="2024559"/>
                    <a:pt x="280988" y="1938338"/>
                  </a:cubicBezTo>
                  <a:cubicBezTo>
                    <a:pt x="279400" y="1920875"/>
                    <a:pt x="279272" y="1903218"/>
                    <a:pt x="276225" y="1885950"/>
                  </a:cubicBezTo>
                  <a:cubicBezTo>
                    <a:pt x="274480" y="1876063"/>
                    <a:pt x="275054" y="1862944"/>
                    <a:pt x="266700" y="1857375"/>
                  </a:cubicBezTo>
                  <a:cubicBezTo>
                    <a:pt x="233948" y="1835540"/>
                    <a:pt x="248985" y="1841945"/>
                    <a:pt x="223838" y="1833563"/>
                  </a:cubicBezTo>
                  <a:cubicBezTo>
                    <a:pt x="219075" y="1830388"/>
                    <a:pt x="213947" y="1827702"/>
                    <a:pt x="209550" y="1824038"/>
                  </a:cubicBezTo>
                  <a:cubicBezTo>
                    <a:pt x="204376" y="1819726"/>
                    <a:pt x="200867" y="1813486"/>
                    <a:pt x="195263" y="1809750"/>
                  </a:cubicBezTo>
                  <a:cubicBezTo>
                    <a:pt x="191086" y="1806965"/>
                    <a:pt x="185738" y="1806575"/>
                    <a:pt x="180975" y="1804988"/>
                  </a:cubicBezTo>
                  <a:cubicBezTo>
                    <a:pt x="153989" y="1764507"/>
                    <a:pt x="198435" y="1827210"/>
                    <a:pt x="142875" y="1771650"/>
                  </a:cubicBezTo>
                  <a:cubicBezTo>
                    <a:pt x="136525" y="1765300"/>
                    <a:pt x="130837" y="1758210"/>
                    <a:pt x="123825" y="1752600"/>
                  </a:cubicBezTo>
                  <a:cubicBezTo>
                    <a:pt x="114886" y="1745449"/>
                    <a:pt x="95250" y="1733550"/>
                    <a:pt x="95250" y="1733550"/>
                  </a:cubicBezTo>
                  <a:cubicBezTo>
                    <a:pt x="73025" y="1700213"/>
                    <a:pt x="85725" y="1711325"/>
                    <a:pt x="61913" y="1695450"/>
                  </a:cubicBezTo>
                  <a:cubicBezTo>
                    <a:pt x="50992" y="1662690"/>
                    <a:pt x="65930" y="1702481"/>
                    <a:pt x="42863" y="1662113"/>
                  </a:cubicBezTo>
                  <a:cubicBezTo>
                    <a:pt x="40372" y="1657754"/>
                    <a:pt x="39965" y="1652486"/>
                    <a:pt x="38100" y="1647825"/>
                  </a:cubicBezTo>
                  <a:cubicBezTo>
                    <a:pt x="13776" y="1587015"/>
                    <a:pt x="32687" y="1641109"/>
                    <a:pt x="14288" y="1585913"/>
                  </a:cubicBezTo>
                  <a:lnTo>
                    <a:pt x="9525" y="1571625"/>
                  </a:lnTo>
                  <a:lnTo>
                    <a:pt x="0" y="1543050"/>
                  </a:lnTo>
                  <a:cubicBezTo>
                    <a:pt x="2043" y="1528750"/>
                    <a:pt x="5349" y="1501213"/>
                    <a:pt x="9525" y="1485900"/>
                  </a:cubicBezTo>
                  <a:cubicBezTo>
                    <a:pt x="12167" y="1476214"/>
                    <a:pt x="13481" y="1465679"/>
                    <a:pt x="19050" y="1457325"/>
                  </a:cubicBezTo>
                  <a:cubicBezTo>
                    <a:pt x="25400" y="1447800"/>
                    <a:pt x="27861" y="1433870"/>
                    <a:pt x="38100" y="1428750"/>
                  </a:cubicBezTo>
                  <a:cubicBezTo>
                    <a:pt x="63174" y="1416213"/>
                    <a:pt x="52130" y="1424245"/>
                    <a:pt x="71438" y="1404938"/>
                  </a:cubicBezTo>
                  <a:cubicBezTo>
                    <a:pt x="73025" y="1398588"/>
                    <a:pt x="73622" y="1391904"/>
                    <a:pt x="76200" y="1385888"/>
                  </a:cubicBezTo>
                  <a:cubicBezTo>
                    <a:pt x="78455" y="1380627"/>
                    <a:pt x="83165" y="1376720"/>
                    <a:pt x="85725" y="1371600"/>
                  </a:cubicBezTo>
                  <a:cubicBezTo>
                    <a:pt x="91132" y="1360786"/>
                    <a:pt x="95947" y="1349649"/>
                    <a:pt x="100013" y="1338263"/>
                  </a:cubicBezTo>
                  <a:cubicBezTo>
                    <a:pt x="113176" y="1301408"/>
                    <a:pt x="105693" y="1314565"/>
                    <a:pt x="114300" y="1285875"/>
                  </a:cubicBezTo>
                  <a:cubicBezTo>
                    <a:pt x="117185" y="1276258"/>
                    <a:pt x="120650" y="1266825"/>
                    <a:pt x="123825" y="1257300"/>
                  </a:cubicBezTo>
                  <a:cubicBezTo>
                    <a:pt x="125413" y="1252538"/>
                    <a:pt x="125803" y="1247190"/>
                    <a:pt x="128588" y="1243013"/>
                  </a:cubicBezTo>
                  <a:lnTo>
                    <a:pt x="138113" y="1228725"/>
                  </a:lnTo>
                  <a:cubicBezTo>
                    <a:pt x="146495" y="1203577"/>
                    <a:pt x="140090" y="1218616"/>
                    <a:pt x="161925" y="1185863"/>
                  </a:cubicBezTo>
                  <a:lnTo>
                    <a:pt x="171450" y="1171575"/>
                  </a:lnTo>
                  <a:cubicBezTo>
                    <a:pt x="181364" y="1131922"/>
                    <a:pt x="169292" y="1171132"/>
                    <a:pt x="185738" y="1138238"/>
                  </a:cubicBezTo>
                  <a:cubicBezTo>
                    <a:pt x="187983" y="1133748"/>
                    <a:pt x="188737" y="1128651"/>
                    <a:pt x="190500" y="1123950"/>
                  </a:cubicBezTo>
                  <a:cubicBezTo>
                    <a:pt x="193502" y="1115945"/>
                    <a:pt x="197322" y="1108248"/>
                    <a:pt x="200025" y="1100138"/>
                  </a:cubicBezTo>
                  <a:cubicBezTo>
                    <a:pt x="202095" y="1093928"/>
                    <a:pt x="202270" y="1087130"/>
                    <a:pt x="204788" y="1081088"/>
                  </a:cubicBezTo>
                  <a:cubicBezTo>
                    <a:pt x="210249" y="1067981"/>
                    <a:pt x="219348" y="1056459"/>
                    <a:pt x="223838" y="1042988"/>
                  </a:cubicBezTo>
                  <a:cubicBezTo>
                    <a:pt x="225425" y="1038225"/>
                    <a:pt x="226162" y="1033088"/>
                    <a:pt x="228600" y="1028700"/>
                  </a:cubicBezTo>
                  <a:cubicBezTo>
                    <a:pt x="234159" y="1018693"/>
                    <a:pt x="241300" y="1009650"/>
                    <a:pt x="247650" y="1000125"/>
                  </a:cubicBezTo>
                  <a:cubicBezTo>
                    <a:pt x="250825" y="995363"/>
                    <a:pt x="255365" y="991268"/>
                    <a:pt x="257175" y="985838"/>
                  </a:cubicBezTo>
                  <a:cubicBezTo>
                    <a:pt x="263748" y="966120"/>
                    <a:pt x="259153" y="975727"/>
                    <a:pt x="271463" y="957263"/>
                  </a:cubicBezTo>
                  <a:cubicBezTo>
                    <a:pt x="273050" y="952500"/>
                    <a:pt x="273980" y="947465"/>
                    <a:pt x="276225" y="942975"/>
                  </a:cubicBezTo>
                  <a:cubicBezTo>
                    <a:pt x="278785" y="937856"/>
                    <a:pt x="283495" y="933949"/>
                    <a:pt x="285750" y="928688"/>
                  </a:cubicBezTo>
                  <a:cubicBezTo>
                    <a:pt x="303585" y="887075"/>
                    <a:pt x="273068" y="932898"/>
                    <a:pt x="304800" y="890588"/>
                  </a:cubicBezTo>
                  <a:cubicBezTo>
                    <a:pt x="316452" y="832332"/>
                    <a:pt x="303342" y="892761"/>
                    <a:pt x="314325" y="852488"/>
                  </a:cubicBezTo>
                  <a:cubicBezTo>
                    <a:pt x="317769" y="839858"/>
                    <a:pt x="323850" y="814388"/>
                    <a:pt x="323850" y="814388"/>
                  </a:cubicBezTo>
                  <a:cubicBezTo>
                    <a:pt x="325438" y="798513"/>
                    <a:pt x="326187" y="782532"/>
                    <a:pt x="328613" y="766763"/>
                  </a:cubicBezTo>
                  <a:cubicBezTo>
                    <a:pt x="329376" y="761801"/>
                    <a:pt x="333104" y="757488"/>
                    <a:pt x="333375" y="752475"/>
                  </a:cubicBezTo>
                  <a:cubicBezTo>
                    <a:pt x="336290" y="698555"/>
                    <a:pt x="336550" y="644525"/>
                    <a:pt x="338138" y="590550"/>
                  </a:cubicBezTo>
                  <a:cubicBezTo>
                    <a:pt x="337001" y="518918"/>
                    <a:pt x="357388" y="372178"/>
                    <a:pt x="328613" y="271463"/>
                  </a:cubicBezTo>
                  <a:cubicBezTo>
                    <a:pt x="327234" y="266636"/>
                    <a:pt x="325171" y="262018"/>
                    <a:pt x="323850" y="257175"/>
                  </a:cubicBezTo>
                  <a:cubicBezTo>
                    <a:pt x="311257" y="211003"/>
                    <a:pt x="322321" y="231069"/>
                    <a:pt x="304800" y="204788"/>
                  </a:cubicBezTo>
                  <a:cubicBezTo>
                    <a:pt x="285552" y="147043"/>
                    <a:pt x="303340" y="205361"/>
                    <a:pt x="290513" y="147638"/>
                  </a:cubicBezTo>
                  <a:cubicBezTo>
                    <a:pt x="289424" y="142737"/>
                    <a:pt x="286968" y="138220"/>
                    <a:pt x="285750" y="133350"/>
                  </a:cubicBezTo>
                  <a:cubicBezTo>
                    <a:pt x="283787" y="125497"/>
                    <a:pt x="282951" y="117391"/>
                    <a:pt x="280988" y="109538"/>
                  </a:cubicBezTo>
                  <a:cubicBezTo>
                    <a:pt x="279770" y="104668"/>
                    <a:pt x="277443" y="100120"/>
                    <a:pt x="276225" y="95250"/>
                  </a:cubicBezTo>
                  <a:cubicBezTo>
                    <a:pt x="266393" y="55923"/>
                    <a:pt x="276488" y="86647"/>
                    <a:pt x="266700" y="52388"/>
                  </a:cubicBezTo>
                  <a:cubicBezTo>
                    <a:pt x="265321" y="47561"/>
                    <a:pt x="265074" y="42020"/>
                    <a:pt x="261938" y="38100"/>
                  </a:cubicBezTo>
                  <a:cubicBezTo>
                    <a:pt x="258362" y="33630"/>
                    <a:pt x="252413" y="31750"/>
                    <a:pt x="247650" y="28575"/>
                  </a:cubicBezTo>
                  <a:lnTo>
                    <a:pt x="238125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83">
              <a:extLst>
                <a:ext uri="{FF2B5EF4-FFF2-40B4-BE49-F238E27FC236}">
                  <a16:creationId xmlns:a16="http://schemas.microsoft.com/office/drawing/2014/main" id="{4A7478D3-2D2F-937A-7069-E9B07B923149}"/>
                </a:ext>
              </a:extLst>
            </p:cNvPr>
            <p:cNvSpPr/>
            <p:nvPr/>
          </p:nvSpPr>
          <p:spPr>
            <a:xfrm>
              <a:off x="7805737" y="5305141"/>
              <a:ext cx="1962150" cy="990877"/>
            </a:xfrm>
            <a:custGeom>
              <a:avLst/>
              <a:gdLst>
                <a:gd name="connsiteX0" fmla="*/ 1962150 w 1962150"/>
                <a:gd name="connsiteY0" fmla="*/ 990878 h 990878"/>
                <a:gd name="connsiteX1" fmla="*/ 1938337 w 1962150"/>
                <a:gd name="connsiteY1" fmla="*/ 976591 h 990878"/>
                <a:gd name="connsiteX2" fmla="*/ 1924050 w 1962150"/>
                <a:gd name="connsiteY2" fmla="*/ 971828 h 990878"/>
                <a:gd name="connsiteX3" fmla="*/ 1890712 w 1962150"/>
                <a:gd name="connsiteY3" fmla="*/ 957541 h 990878"/>
                <a:gd name="connsiteX4" fmla="*/ 1876425 w 1962150"/>
                <a:gd name="connsiteY4" fmla="*/ 948016 h 990878"/>
                <a:gd name="connsiteX5" fmla="*/ 1833562 w 1962150"/>
                <a:gd name="connsiteY5" fmla="*/ 938491 h 990878"/>
                <a:gd name="connsiteX6" fmla="*/ 1819275 w 1962150"/>
                <a:gd name="connsiteY6" fmla="*/ 933728 h 990878"/>
                <a:gd name="connsiteX7" fmla="*/ 1785937 w 1962150"/>
                <a:gd name="connsiteY7" fmla="*/ 924203 h 990878"/>
                <a:gd name="connsiteX8" fmla="*/ 1771650 w 1962150"/>
                <a:gd name="connsiteY8" fmla="*/ 919441 h 990878"/>
                <a:gd name="connsiteX9" fmla="*/ 1619250 w 1962150"/>
                <a:gd name="connsiteY9" fmla="*/ 914678 h 990878"/>
                <a:gd name="connsiteX10" fmla="*/ 1576387 w 1962150"/>
                <a:gd name="connsiteY10" fmla="*/ 905153 h 990878"/>
                <a:gd name="connsiteX11" fmla="*/ 1562100 w 1962150"/>
                <a:gd name="connsiteY11" fmla="*/ 900391 h 990878"/>
                <a:gd name="connsiteX12" fmla="*/ 1519237 w 1962150"/>
                <a:gd name="connsiteY12" fmla="*/ 886103 h 990878"/>
                <a:gd name="connsiteX13" fmla="*/ 1476375 w 1962150"/>
                <a:gd name="connsiteY13" fmla="*/ 867053 h 990878"/>
                <a:gd name="connsiteX14" fmla="*/ 1457325 w 1962150"/>
                <a:gd name="connsiteY14" fmla="*/ 862291 h 990878"/>
                <a:gd name="connsiteX15" fmla="*/ 1443037 w 1962150"/>
                <a:gd name="connsiteY15" fmla="*/ 852766 h 990878"/>
                <a:gd name="connsiteX16" fmla="*/ 1428750 w 1962150"/>
                <a:gd name="connsiteY16" fmla="*/ 838478 h 990878"/>
                <a:gd name="connsiteX17" fmla="*/ 1414462 w 1962150"/>
                <a:gd name="connsiteY17" fmla="*/ 833716 h 990878"/>
                <a:gd name="connsiteX18" fmla="*/ 1385887 w 1962150"/>
                <a:gd name="connsiteY18" fmla="*/ 814666 h 990878"/>
                <a:gd name="connsiteX19" fmla="*/ 1371600 w 1962150"/>
                <a:gd name="connsiteY19" fmla="*/ 805141 h 990878"/>
                <a:gd name="connsiteX20" fmla="*/ 1343025 w 1962150"/>
                <a:gd name="connsiteY20" fmla="*/ 781328 h 990878"/>
                <a:gd name="connsiteX21" fmla="*/ 1328737 w 1962150"/>
                <a:gd name="connsiteY21" fmla="*/ 776566 h 990878"/>
                <a:gd name="connsiteX22" fmla="*/ 1314450 w 1962150"/>
                <a:gd name="connsiteY22" fmla="*/ 762278 h 990878"/>
                <a:gd name="connsiteX23" fmla="*/ 1300162 w 1962150"/>
                <a:gd name="connsiteY23" fmla="*/ 757516 h 990878"/>
                <a:gd name="connsiteX24" fmla="*/ 1290637 w 1962150"/>
                <a:gd name="connsiteY24" fmla="*/ 743228 h 990878"/>
                <a:gd name="connsiteX25" fmla="*/ 1257300 w 1962150"/>
                <a:gd name="connsiteY25" fmla="*/ 714653 h 990878"/>
                <a:gd name="connsiteX26" fmla="*/ 1243012 w 1962150"/>
                <a:gd name="connsiteY26" fmla="*/ 709891 h 990878"/>
                <a:gd name="connsiteX27" fmla="*/ 1209675 w 1962150"/>
                <a:gd name="connsiteY27" fmla="*/ 690841 h 990878"/>
                <a:gd name="connsiteX28" fmla="*/ 1195387 w 1962150"/>
                <a:gd name="connsiteY28" fmla="*/ 681316 h 990878"/>
                <a:gd name="connsiteX29" fmla="*/ 1176337 w 1962150"/>
                <a:gd name="connsiteY29" fmla="*/ 667028 h 990878"/>
                <a:gd name="connsiteX30" fmla="*/ 1162050 w 1962150"/>
                <a:gd name="connsiteY30" fmla="*/ 662266 h 990878"/>
                <a:gd name="connsiteX31" fmla="*/ 1133475 w 1962150"/>
                <a:gd name="connsiteY31" fmla="*/ 647978 h 990878"/>
                <a:gd name="connsiteX32" fmla="*/ 1114425 w 1962150"/>
                <a:gd name="connsiteY32" fmla="*/ 638453 h 990878"/>
                <a:gd name="connsiteX33" fmla="*/ 1057275 w 1962150"/>
                <a:gd name="connsiteY33" fmla="*/ 624166 h 990878"/>
                <a:gd name="connsiteX34" fmla="*/ 1028700 w 1962150"/>
                <a:gd name="connsiteY34" fmla="*/ 614641 h 990878"/>
                <a:gd name="connsiteX35" fmla="*/ 1014412 w 1962150"/>
                <a:gd name="connsiteY35" fmla="*/ 609878 h 990878"/>
                <a:gd name="connsiteX36" fmla="*/ 981075 w 1962150"/>
                <a:gd name="connsiteY36" fmla="*/ 605116 h 990878"/>
                <a:gd name="connsiteX37" fmla="*/ 962025 w 1962150"/>
                <a:gd name="connsiteY37" fmla="*/ 600353 h 990878"/>
                <a:gd name="connsiteX38" fmla="*/ 895350 w 1962150"/>
                <a:gd name="connsiteY38" fmla="*/ 595591 h 990878"/>
                <a:gd name="connsiteX39" fmla="*/ 704850 w 1962150"/>
                <a:gd name="connsiteY39" fmla="*/ 586066 h 990878"/>
                <a:gd name="connsiteX40" fmla="*/ 671512 w 1962150"/>
                <a:gd name="connsiteY40" fmla="*/ 581303 h 990878"/>
                <a:gd name="connsiteX41" fmla="*/ 657225 w 1962150"/>
                <a:gd name="connsiteY41" fmla="*/ 576541 h 990878"/>
                <a:gd name="connsiteX42" fmla="*/ 595312 w 1962150"/>
                <a:gd name="connsiteY42" fmla="*/ 567016 h 990878"/>
                <a:gd name="connsiteX43" fmla="*/ 552450 w 1962150"/>
                <a:gd name="connsiteY43" fmla="*/ 552728 h 990878"/>
                <a:gd name="connsiteX44" fmla="*/ 523875 w 1962150"/>
                <a:gd name="connsiteY44" fmla="*/ 543203 h 990878"/>
                <a:gd name="connsiteX45" fmla="*/ 504825 w 1962150"/>
                <a:gd name="connsiteY45" fmla="*/ 533678 h 990878"/>
                <a:gd name="connsiteX46" fmla="*/ 490537 w 1962150"/>
                <a:gd name="connsiteY46" fmla="*/ 524153 h 990878"/>
                <a:gd name="connsiteX47" fmla="*/ 476250 w 1962150"/>
                <a:gd name="connsiteY47" fmla="*/ 519391 h 990878"/>
                <a:gd name="connsiteX48" fmla="*/ 461962 w 1962150"/>
                <a:gd name="connsiteY48" fmla="*/ 505103 h 990878"/>
                <a:gd name="connsiteX49" fmla="*/ 447675 w 1962150"/>
                <a:gd name="connsiteY49" fmla="*/ 500341 h 990878"/>
                <a:gd name="connsiteX50" fmla="*/ 428625 w 1962150"/>
                <a:gd name="connsiteY50" fmla="*/ 490816 h 990878"/>
                <a:gd name="connsiteX51" fmla="*/ 404812 w 1962150"/>
                <a:gd name="connsiteY51" fmla="*/ 462241 h 990878"/>
                <a:gd name="connsiteX52" fmla="*/ 376237 w 1962150"/>
                <a:gd name="connsiteY52" fmla="*/ 443191 h 990878"/>
                <a:gd name="connsiteX53" fmla="*/ 352425 w 1962150"/>
                <a:gd name="connsiteY53" fmla="*/ 419378 h 990878"/>
                <a:gd name="connsiteX54" fmla="*/ 323850 w 1962150"/>
                <a:gd name="connsiteY54" fmla="*/ 390803 h 990878"/>
                <a:gd name="connsiteX55" fmla="*/ 314325 w 1962150"/>
                <a:gd name="connsiteY55" fmla="*/ 376516 h 990878"/>
                <a:gd name="connsiteX56" fmla="*/ 300037 w 1962150"/>
                <a:gd name="connsiteY56" fmla="*/ 362228 h 990878"/>
                <a:gd name="connsiteX57" fmla="*/ 295275 w 1962150"/>
                <a:gd name="connsiteY57" fmla="*/ 347941 h 990878"/>
                <a:gd name="connsiteX58" fmla="*/ 276225 w 1962150"/>
                <a:gd name="connsiteY58" fmla="*/ 319366 h 990878"/>
                <a:gd name="connsiteX59" fmla="*/ 266700 w 1962150"/>
                <a:gd name="connsiteY59" fmla="*/ 305078 h 990878"/>
                <a:gd name="connsiteX60" fmla="*/ 261937 w 1962150"/>
                <a:gd name="connsiteY60" fmla="*/ 290791 h 990878"/>
                <a:gd name="connsiteX61" fmla="*/ 252412 w 1962150"/>
                <a:gd name="connsiteY61" fmla="*/ 257453 h 990878"/>
                <a:gd name="connsiteX62" fmla="*/ 242887 w 1962150"/>
                <a:gd name="connsiteY62" fmla="*/ 243166 h 990878"/>
                <a:gd name="connsiteX63" fmla="*/ 238125 w 1962150"/>
                <a:gd name="connsiteY63" fmla="*/ 228878 h 990878"/>
                <a:gd name="connsiteX64" fmla="*/ 219075 w 1962150"/>
                <a:gd name="connsiteY64" fmla="*/ 200303 h 990878"/>
                <a:gd name="connsiteX65" fmla="*/ 204787 w 1962150"/>
                <a:gd name="connsiteY65" fmla="*/ 166966 h 990878"/>
                <a:gd name="connsiteX66" fmla="*/ 200025 w 1962150"/>
                <a:gd name="connsiteY66" fmla="*/ 152678 h 990878"/>
                <a:gd name="connsiteX67" fmla="*/ 176212 w 1962150"/>
                <a:gd name="connsiteY67" fmla="*/ 124103 h 990878"/>
                <a:gd name="connsiteX68" fmla="*/ 157162 w 1962150"/>
                <a:gd name="connsiteY68" fmla="*/ 95528 h 990878"/>
                <a:gd name="connsiteX69" fmla="*/ 133350 w 1962150"/>
                <a:gd name="connsiteY69" fmla="*/ 71716 h 990878"/>
                <a:gd name="connsiteX70" fmla="*/ 123825 w 1962150"/>
                <a:gd name="connsiteY70" fmla="*/ 57428 h 990878"/>
                <a:gd name="connsiteX71" fmla="*/ 80962 w 1962150"/>
                <a:gd name="connsiteY71" fmla="*/ 24091 h 990878"/>
                <a:gd name="connsiteX72" fmla="*/ 66675 w 1962150"/>
                <a:gd name="connsiteY72" fmla="*/ 19328 h 990878"/>
                <a:gd name="connsiteX73" fmla="*/ 52387 w 1962150"/>
                <a:gd name="connsiteY73" fmla="*/ 9803 h 990878"/>
                <a:gd name="connsiteX74" fmla="*/ 33337 w 1962150"/>
                <a:gd name="connsiteY74" fmla="*/ 5041 h 990878"/>
                <a:gd name="connsiteX75" fmla="*/ 0 w 1962150"/>
                <a:gd name="connsiteY75" fmla="*/ 278 h 990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1962150" h="990878">
                  <a:moveTo>
                    <a:pt x="1962150" y="990878"/>
                  </a:moveTo>
                  <a:cubicBezTo>
                    <a:pt x="1954212" y="986116"/>
                    <a:pt x="1946616" y="980731"/>
                    <a:pt x="1938337" y="976591"/>
                  </a:cubicBezTo>
                  <a:cubicBezTo>
                    <a:pt x="1933847" y="974346"/>
                    <a:pt x="1928540" y="974073"/>
                    <a:pt x="1924050" y="971828"/>
                  </a:cubicBezTo>
                  <a:cubicBezTo>
                    <a:pt x="1891165" y="955385"/>
                    <a:pt x="1930353" y="967450"/>
                    <a:pt x="1890712" y="957541"/>
                  </a:cubicBezTo>
                  <a:cubicBezTo>
                    <a:pt x="1885950" y="954366"/>
                    <a:pt x="1881686" y="950271"/>
                    <a:pt x="1876425" y="948016"/>
                  </a:cubicBezTo>
                  <a:cubicBezTo>
                    <a:pt x="1869574" y="945080"/>
                    <a:pt x="1838995" y="939849"/>
                    <a:pt x="1833562" y="938491"/>
                  </a:cubicBezTo>
                  <a:cubicBezTo>
                    <a:pt x="1828692" y="937273"/>
                    <a:pt x="1824083" y="935171"/>
                    <a:pt x="1819275" y="933728"/>
                  </a:cubicBezTo>
                  <a:cubicBezTo>
                    <a:pt x="1808205" y="930407"/>
                    <a:pt x="1797007" y="927524"/>
                    <a:pt x="1785937" y="924203"/>
                  </a:cubicBezTo>
                  <a:cubicBezTo>
                    <a:pt x="1781129" y="922761"/>
                    <a:pt x="1776662" y="919727"/>
                    <a:pt x="1771650" y="919441"/>
                  </a:cubicBezTo>
                  <a:cubicBezTo>
                    <a:pt x="1720908" y="916541"/>
                    <a:pt x="1670050" y="916266"/>
                    <a:pt x="1619250" y="914678"/>
                  </a:cubicBezTo>
                  <a:cubicBezTo>
                    <a:pt x="1602868" y="911402"/>
                    <a:pt x="1592091" y="909640"/>
                    <a:pt x="1576387" y="905153"/>
                  </a:cubicBezTo>
                  <a:cubicBezTo>
                    <a:pt x="1571560" y="903774"/>
                    <a:pt x="1566862" y="901978"/>
                    <a:pt x="1562100" y="900391"/>
                  </a:cubicBezTo>
                  <a:cubicBezTo>
                    <a:pt x="1535720" y="882805"/>
                    <a:pt x="1560302" y="896370"/>
                    <a:pt x="1519237" y="886103"/>
                  </a:cubicBezTo>
                  <a:cubicBezTo>
                    <a:pt x="1448134" y="868327"/>
                    <a:pt x="1520164" y="885819"/>
                    <a:pt x="1476375" y="867053"/>
                  </a:cubicBezTo>
                  <a:cubicBezTo>
                    <a:pt x="1470359" y="864475"/>
                    <a:pt x="1463675" y="863878"/>
                    <a:pt x="1457325" y="862291"/>
                  </a:cubicBezTo>
                  <a:cubicBezTo>
                    <a:pt x="1452562" y="859116"/>
                    <a:pt x="1447434" y="856430"/>
                    <a:pt x="1443037" y="852766"/>
                  </a:cubicBezTo>
                  <a:cubicBezTo>
                    <a:pt x="1437863" y="848454"/>
                    <a:pt x="1434354" y="842214"/>
                    <a:pt x="1428750" y="838478"/>
                  </a:cubicBezTo>
                  <a:cubicBezTo>
                    <a:pt x="1424573" y="835693"/>
                    <a:pt x="1419225" y="835303"/>
                    <a:pt x="1414462" y="833716"/>
                  </a:cubicBezTo>
                  <a:lnTo>
                    <a:pt x="1385887" y="814666"/>
                  </a:lnTo>
                  <a:cubicBezTo>
                    <a:pt x="1381125" y="811491"/>
                    <a:pt x="1375647" y="809188"/>
                    <a:pt x="1371600" y="805141"/>
                  </a:cubicBezTo>
                  <a:cubicBezTo>
                    <a:pt x="1361069" y="794610"/>
                    <a:pt x="1356284" y="787957"/>
                    <a:pt x="1343025" y="781328"/>
                  </a:cubicBezTo>
                  <a:cubicBezTo>
                    <a:pt x="1338535" y="779083"/>
                    <a:pt x="1333500" y="778153"/>
                    <a:pt x="1328737" y="776566"/>
                  </a:cubicBezTo>
                  <a:cubicBezTo>
                    <a:pt x="1323975" y="771803"/>
                    <a:pt x="1320054" y="766014"/>
                    <a:pt x="1314450" y="762278"/>
                  </a:cubicBezTo>
                  <a:cubicBezTo>
                    <a:pt x="1310273" y="759493"/>
                    <a:pt x="1304082" y="760652"/>
                    <a:pt x="1300162" y="757516"/>
                  </a:cubicBezTo>
                  <a:cubicBezTo>
                    <a:pt x="1295692" y="753940"/>
                    <a:pt x="1294301" y="747625"/>
                    <a:pt x="1290637" y="743228"/>
                  </a:cubicBezTo>
                  <a:cubicBezTo>
                    <a:pt x="1282961" y="734017"/>
                    <a:pt x="1267331" y="720385"/>
                    <a:pt x="1257300" y="714653"/>
                  </a:cubicBezTo>
                  <a:cubicBezTo>
                    <a:pt x="1252941" y="712162"/>
                    <a:pt x="1247775" y="711478"/>
                    <a:pt x="1243012" y="709891"/>
                  </a:cubicBezTo>
                  <a:cubicBezTo>
                    <a:pt x="1208210" y="686689"/>
                    <a:pt x="1251963" y="715005"/>
                    <a:pt x="1209675" y="690841"/>
                  </a:cubicBezTo>
                  <a:cubicBezTo>
                    <a:pt x="1204705" y="688001"/>
                    <a:pt x="1200045" y="684643"/>
                    <a:pt x="1195387" y="681316"/>
                  </a:cubicBezTo>
                  <a:cubicBezTo>
                    <a:pt x="1188928" y="676702"/>
                    <a:pt x="1183229" y="670966"/>
                    <a:pt x="1176337" y="667028"/>
                  </a:cubicBezTo>
                  <a:cubicBezTo>
                    <a:pt x="1171979" y="664537"/>
                    <a:pt x="1166812" y="663853"/>
                    <a:pt x="1162050" y="662266"/>
                  </a:cubicBezTo>
                  <a:cubicBezTo>
                    <a:pt x="1134593" y="643962"/>
                    <a:pt x="1161078" y="659809"/>
                    <a:pt x="1133475" y="647978"/>
                  </a:cubicBezTo>
                  <a:cubicBezTo>
                    <a:pt x="1126950" y="645181"/>
                    <a:pt x="1121017" y="641090"/>
                    <a:pt x="1114425" y="638453"/>
                  </a:cubicBezTo>
                  <a:cubicBezTo>
                    <a:pt x="1087470" y="627671"/>
                    <a:pt x="1085385" y="628851"/>
                    <a:pt x="1057275" y="624166"/>
                  </a:cubicBezTo>
                  <a:lnTo>
                    <a:pt x="1028700" y="614641"/>
                  </a:lnTo>
                  <a:cubicBezTo>
                    <a:pt x="1023937" y="613053"/>
                    <a:pt x="1019382" y="610588"/>
                    <a:pt x="1014412" y="609878"/>
                  </a:cubicBezTo>
                  <a:cubicBezTo>
                    <a:pt x="1003300" y="608291"/>
                    <a:pt x="992119" y="607124"/>
                    <a:pt x="981075" y="605116"/>
                  </a:cubicBezTo>
                  <a:cubicBezTo>
                    <a:pt x="974635" y="603945"/>
                    <a:pt x="968530" y="601076"/>
                    <a:pt x="962025" y="600353"/>
                  </a:cubicBezTo>
                  <a:cubicBezTo>
                    <a:pt x="939880" y="597892"/>
                    <a:pt x="917597" y="596827"/>
                    <a:pt x="895350" y="595591"/>
                  </a:cubicBezTo>
                  <a:lnTo>
                    <a:pt x="704850" y="586066"/>
                  </a:lnTo>
                  <a:cubicBezTo>
                    <a:pt x="693737" y="584478"/>
                    <a:pt x="682520" y="583505"/>
                    <a:pt x="671512" y="581303"/>
                  </a:cubicBezTo>
                  <a:cubicBezTo>
                    <a:pt x="666590" y="580319"/>
                    <a:pt x="662125" y="577630"/>
                    <a:pt x="657225" y="576541"/>
                  </a:cubicBezTo>
                  <a:cubicBezTo>
                    <a:pt x="645316" y="573895"/>
                    <a:pt x="605963" y="568537"/>
                    <a:pt x="595312" y="567016"/>
                  </a:cubicBezTo>
                  <a:lnTo>
                    <a:pt x="552450" y="552728"/>
                  </a:lnTo>
                  <a:cubicBezTo>
                    <a:pt x="552439" y="552724"/>
                    <a:pt x="523886" y="543208"/>
                    <a:pt x="523875" y="543203"/>
                  </a:cubicBezTo>
                  <a:cubicBezTo>
                    <a:pt x="517525" y="540028"/>
                    <a:pt x="510989" y="537200"/>
                    <a:pt x="504825" y="533678"/>
                  </a:cubicBezTo>
                  <a:cubicBezTo>
                    <a:pt x="499855" y="530838"/>
                    <a:pt x="495657" y="526713"/>
                    <a:pt x="490537" y="524153"/>
                  </a:cubicBezTo>
                  <a:cubicBezTo>
                    <a:pt x="486047" y="521908"/>
                    <a:pt x="481012" y="520978"/>
                    <a:pt x="476250" y="519391"/>
                  </a:cubicBezTo>
                  <a:cubicBezTo>
                    <a:pt x="471487" y="514628"/>
                    <a:pt x="467566" y="508839"/>
                    <a:pt x="461962" y="505103"/>
                  </a:cubicBezTo>
                  <a:cubicBezTo>
                    <a:pt x="457785" y="502318"/>
                    <a:pt x="452289" y="502318"/>
                    <a:pt x="447675" y="500341"/>
                  </a:cubicBezTo>
                  <a:cubicBezTo>
                    <a:pt x="441149" y="497544"/>
                    <a:pt x="434975" y="493991"/>
                    <a:pt x="428625" y="490816"/>
                  </a:cubicBezTo>
                  <a:cubicBezTo>
                    <a:pt x="420157" y="478114"/>
                    <a:pt x="417508" y="472115"/>
                    <a:pt x="404812" y="462241"/>
                  </a:cubicBezTo>
                  <a:cubicBezTo>
                    <a:pt x="395776" y="455213"/>
                    <a:pt x="376237" y="443191"/>
                    <a:pt x="376237" y="443191"/>
                  </a:cubicBezTo>
                  <a:cubicBezTo>
                    <a:pt x="350839" y="405093"/>
                    <a:pt x="384172" y="451125"/>
                    <a:pt x="352425" y="419378"/>
                  </a:cubicBezTo>
                  <a:cubicBezTo>
                    <a:pt x="316982" y="383935"/>
                    <a:pt x="357520" y="413250"/>
                    <a:pt x="323850" y="390803"/>
                  </a:cubicBezTo>
                  <a:cubicBezTo>
                    <a:pt x="320675" y="386041"/>
                    <a:pt x="317989" y="380913"/>
                    <a:pt x="314325" y="376516"/>
                  </a:cubicBezTo>
                  <a:cubicBezTo>
                    <a:pt x="310013" y="371342"/>
                    <a:pt x="303773" y="367832"/>
                    <a:pt x="300037" y="362228"/>
                  </a:cubicBezTo>
                  <a:cubicBezTo>
                    <a:pt x="297252" y="358051"/>
                    <a:pt x="297713" y="352329"/>
                    <a:pt x="295275" y="347941"/>
                  </a:cubicBezTo>
                  <a:cubicBezTo>
                    <a:pt x="289716" y="337934"/>
                    <a:pt x="282575" y="328891"/>
                    <a:pt x="276225" y="319366"/>
                  </a:cubicBezTo>
                  <a:cubicBezTo>
                    <a:pt x="273050" y="314603"/>
                    <a:pt x="268510" y="310508"/>
                    <a:pt x="266700" y="305078"/>
                  </a:cubicBezTo>
                  <a:cubicBezTo>
                    <a:pt x="265112" y="300316"/>
                    <a:pt x="263316" y="295618"/>
                    <a:pt x="261937" y="290791"/>
                  </a:cubicBezTo>
                  <a:cubicBezTo>
                    <a:pt x="259901" y="283664"/>
                    <a:pt x="256221" y="265070"/>
                    <a:pt x="252412" y="257453"/>
                  </a:cubicBezTo>
                  <a:cubicBezTo>
                    <a:pt x="249852" y="252334"/>
                    <a:pt x="246062" y="247928"/>
                    <a:pt x="242887" y="243166"/>
                  </a:cubicBezTo>
                  <a:cubicBezTo>
                    <a:pt x="241300" y="238403"/>
                    <a:pt x="240563" y="233266"/>
                    <a:pt x="238125" y="228878"/>
                  </a:cubicBezTo>
                  <a:cubicBezTo>
                    <a:pt x="232566" y="218871"/>
                    <a:pt x="219075" y="200303"/>
                    <a:pt x="219075" y="200303"/>
                  </a:cubicBezTo>
                  <a:cubicBezTo>
                    <a:pt x="209161" y="160650"/>
                    <a:pt x="221233" y="199860"/>
                    <a:pt x="204787" y="166966"/>
                  </a:cubicBezTo>
                  <a:cubicBezTo>
                    <a:pt x="202542" y="162476"/>
                    <a:pt x="202270" y="157168"/>
                    <a:pt x="200025" y="152678"/>
                  </a:cubicBezTo>
                  <a:cubicBezTo>
                    <a:pt x="193396" y="139419"/>
                    <a:pt x="186743" y="134634"/>
                    <a:pt x="176212" y="124103"/>
                  </a:cubicBezTo>
                  <a:cubicBezTo>
                    <a:pt x="167843" y="98996"/>
                    <a:pt x="176981" y="119310"/>
                    <a:pt x="157162" y="95528"/>
                  </a:cubicBezTo>
                  <a:cubicBezTo>
                    <a:pt x="137318" y="71716"/>
                    <a:pt x="159543" y="89179"/>
                    <a:pt x="133350" y="71716"/>
                  </a:cubicBezTo>
                  <a:cubicBezTo>
                    <a:pt x="130175" y="66953"/>
                    <a:pt x="127489" y="61825"/>
                    <a:pt x="123825" y="57428"/>
                  </a:cubicBezTo>
                  <a:cubicBezTo>
                    <a:pt x="114343" y="46050"/>
                    <a:pt x="93214" y="28176"/>
                    <a:pt x="80962" y="24091"/>
                  </a:cubicBezTo>
                  <a:cubicBezTo>
                    <a:pt x="76200" y="22503"/>
                    <a:pt x="71165" y="21573"/>
                    <a:pt x="66675" y="19328"/>
                  </a:cubicBezTo>
                  <a:cubicBezTo>
                    <a:pt x="61555" y="16768"/>
                    <a:pt x="57648" y="12058"/>
                    <a:pt x="52387" y="9803"/>
                  </a:cubicBezTo>
                  <a:cubicBezTo>
                    <a:pt x="46371" y="7225"/>
                    <a:pt x="39631" y="6839"/>
                    <a:pt x="33337" y="5041"/>
                  </a:cubicBezTo>
                  <a:cubicBezTo>
                    <a:pt x="9638" y="-1730"/>
                    <a:pt x="28356" y="278"/>
                    <a:pt x="0" y="27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 84">
              <a:extLst>
                <a:ext uri="{FF2B5EF4-FFF2-40B4-BE49-F238E27FC236}">
                  <a16:creationId xmlns:a16="http://schemas.microsoft.com/office/drawing/2014/main" id="{654C1E6A-51BA-D931-4C54-BA372679D649}"/>
                </a:ext>
              </a:extLst>
            </p:cNvPr>
            <p:cNvSpPr/>
            <p:nvPr/>
          </p:nvSpPr>
          <p:spPr>
            <a:xfrm>
              <a:off x="9734439" y="5640471"/>
              <a:ext cx="1047750" cy="320215"/>
            </a:xfrm>
            <a:custGeom>
              <a:avLst/>
              <a:gdLst>
                <a:gd name="connsiteX0" fmla="*/ 0 w 1047750"/>
                <a:gd name="connsiteY0" fmla="*/ 320215 h 320215"/>
                <a:gd name="connsiteX1" fmla="*/ 19050 w 1047750"/>
                <a:gd name="connsiteY1" fmla="*/ 291640 h 320215"/>
                <a:gd name="connsiteX2" fmla="*/ 33338 w 1047750"/>
                <a:gd name="connsiteY2" fmla="*/ 286878 h 320215"/>
                <a:gd name="connsiteX3" fmla="*/ 47625 w 1047750"/>
                <a:gd name="connsiteY3" fmla="*/ 267828 h 320215"/>
                <a:gd name="connsiteX4" fmla="*/ 61913 w 1047750"/>
                <a:gd name="connsiteY4" fmla="*/ 253540 h 320215"/>
                <a:gd name="connsiteX5" fmla="*/ 71438 w 1047750"/>
                <a:gd name="connsiteY5" fmla="*/ 239253 h 320215"/>
                <a:gd name="connsiteX6" fmla="*/ 85725 w 1047750"/>
                <a:gd name="connsiteY6" fmla="*/ 229728 h 320215"/>
                <a:gd name="connsiteX7" fmla="*/ 147638 w 1047750"/>
                <a:gd name="connsiteY7" fmla="*/ 186865 h 320215"/>
                <a:gd name="connsiteX8" fmla="*/ 161925 w 1047750"/>
                <a:gd name="connsiteY8" fmla="*/ 182103 h 320215"/>
                <a:gd name="connsiteX9" fmla="*/ 200025 w 1047750"/>
                <a:gd name="connsiteY9" fmla="*/ 163053 h 320215"/>
                <a:gd name="connsiteX10" fmla="*/ 214313 w 1047750"/>
                <a:gd name="connsiteY10" fmla="*/ 158290 h 320215"/>
                <a:gd name="connsiteX11" fmla="*/ 242888 w 1047750"/>
                <a:gd name="connsiteY11" fmla="*/ 144003 h 320215"/>
                <a:gd name="connsiteX12" fmla="*/ 257175 w 1047750"/>
                <a:gd name="connsiteY12" fmla="*/ 134478 h 320215"/>
                <a:gd name="connsiteX13" fmla="*/ 271463 w 1047750"/>
                <a:gd name="connsiteY13" fmla="*/ 129715 h 320215"/>
                <a:gd name="connsiteX14" fmla="*/ 333375 w 1047750"/>
                <a:gd name="connsiteY14" fmla="*/ 115428 h 320215"/>
                <a:gd name="connsiteX15" fmla="*/ 366713 w 1047750"/>
                <a:gd name="connsiteY15" fmla="*/ 101140 h 320215"/>
                <a:gd name="connsiteX16" fmla="*/ 400050 w 1047750"/>
                <a:gd name="connsiteY16" fmla="*/ 96378 h 320215"/>
                <a:gd name="connsiteX17" fmla="*/ 414338 w 1047750"/>
                <a:gd name="connsiteY17" fmla="*/ 91615 h 320215"/>
                <a:gd name="connsiteX18" fmla="*/ 485775 w 1047750"/>
                <a:gd name="connsiteY18" fmla="*/ 77328 h 320215"/>
                <a:gd name="connsiteX19" fmla="*/ 547688 w 1047750"/>
                <a:gd name="connsiteY19" fmla="*/ 67803 h 320215"/>
                <a:gd name="connsiteX20" fmla="*/ 561975 w 1047750"/>
                <a:gd name="connsiteY20" fmla="*/ 63040 h 320215"/>
                <a:gd name="connsiteX21" fmla="*/ 590550 w 1047750"/>
                <a:gd name="connsiteY21" fmla="*/ 58278 h 320215"/>
                <a:gd name="connsiteX22" fmla="*/ 633413 w 1047750"/>
                <a:gd name="connsiteY22" fmla="*/ 43990 h 320215"/>
                <a:gd name="connsiteX23" fmla="*/ 647700 w 1047750"/>
                <a:gd name="connsiteY23" fmla="*/ 39228 h 320215"/>
                <a:gd name="connsiteX24" fmla="*/ 704850 w 1047750"/>
                <a:gd name="connsiteY24" fmla="*/ 34465 h 320215"/>
                <a:gd name="connsiteX25" fmla="*/ 762000 w 1047750"/>
                <a:gd name="connsiteY25" fmla="*/ 24940 h 320215"/>
                <a:gd name="connsiteX26" fmla="*/ 776288 w 1047750"/>
                <a:gd name="connsiteY26" fmla="*/ 20178 h 320215"/>
                <a:gd name="connsiteX27" fmla="*/ 895350 w 1047750"/>
                <a:gd name="connsiteY27" fmla="*/ 10653 h 320215"/>
                <a:gd name="connsiteX28" fmla="*/ 1047750 w 1047750"/>
                <a:gd name="connsiteY28" fmla="*/ 1128 h 32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7750" h="320215">
                  <a:moveTo>
                    <a:pt x="0" y="320215"/>
                  </a:moveTo>
                  <a:cubicBezTo>
                    <a:pt x="6350" y="310690"/>
                    <a:pt x="10955" y="299735"/>
                    <a:pt x="19050" y="291640"/>
                  </a:cubicBezTo>
                  <a:cubicBezTo>
                    <a:pt x="22600" y="288090"/>
                    <a:pt x="29481" y="290092"/>
                    <a:pt x="33338" y="286878"/>
                  </a:cubicBezTo>
                  <a:cubicBezTo>
                    <a:pt x="39436" y="281797"/>
                    <a:pt x="42459" y="273855"/>
                    <a:pt x="47625" y="267828"/>
                  </a:cubicBezTo>
                  <a:cubicBezTo>
                    <a:pt x="52008" y="262714"/>
                    <a:pt x="57601" y="258714"/>
                    <a:pt x="61913" y="253540"/>
                  </a:cubicBezTo>
                  <a:cubicBezTo>
                    <a:pt x="65577" y="249143"/>
                    <a:pt x="67391" y="243300"/>
                    <a:pt x="71438" y="239253"/>
                  </a:cubicBezTo>
                  <a:cubicBezTo>
                    <a:pt x="75485" y="235206"/>
                    <a:pt x="81068" y="233055"/>
                    <a:pt x="85725" y="229728"/>
                  </a:cubicBezTo>
                  <a:cubicBezTo>
                    <a:pt x="101579" y="218403"/>
                    <a:pt x="134802" y="191143"/>
                    <a:pt x="147638" y="186865"/>
                  </a:cubicBezTo>
                  <a:cubicBezTo>
                    <a:pt x="152400" y="185278"/>
                    <a:pt x="157355" y="184180"/>
                    <a:pt x="161925" y="182103"/>
                  </a:cubicBezTo>
                  <a:cubicBezTo>
                    <a:pt x="174851" y="176227"/>
                    <a:pt x="186555" y="167543"/>
                    <a:pt x="200025" y="163053"/>
                  </a:cubicBezTo>
                  <a:cubicBezTo>
                    <a:pt x="204788" y="161465"/>
                    <a:pt x="209823" y="160535"/>
                    <a:pt x="214313" y="158290"/>
                  </a:cubicBezTo>
                  <a:cubicBezTo>
                    <a:pt x="251235" y="139829"/>
                    <a:pt x="206981" y="155970"/>
                    <a:pt x="242888" y="144003"/>
                  </a:cubicBezTo>
                  <a:cubicBezTo>
                    <a:pt x="247650" y="140828"/>
                    <a:pt x="252056" y="137038"/>
                    <a:pt x="257175" y="134478"/>
                  </a:cubicBezTo>
                  <a:cubicBezTo>
                    <a:pt x="261665" y="132233"/>
                    <a:pt x="266654" y="131158"/>
                    <a:pt x="271463" y="129715"/>
                  </a:cubicBezTo>
                  <a:cubicBezTo>
                    <a:pt x="309517" y="118298"/>
                    <a:pt x="297217" y="121454"/>
                    <a:pt x="333375" y="115428"/>
                  </a:cubicBezTo>
                  <a:cubicBezTo>
                    <a:pt x="343700" y="110266"/>
                    <a:pt x="355035" y="103476"/>
                    <a:pt x="366713" y="101140"/>
                  </a:cubicBezTo>
                  <a:cubicBezTo>
                    <a:pt x="377720" y="98939"/>
                    <a:pt x="388938" y="97965"/>
                    <a:pt x="400050" y="96378"/>
                  </a:cubicBezTo>
                  <a:cubicBezTo>
                    <a:pt x="404813" y="94790"/>
                    <a:pt x="409468" y="92833"/>
                    <a:pt x="414338" y="91615"/>
                  </a:cubicBezTo>
                  <a:cubicBezTo>
                    <a:pt x="449199" y="82900"/>
                    <a:pt x="454262" y="82580"/>
                    <a:pt x="485775" y="77328"/>
                  </a:cubicBezTo>
                  <a:cubicBezTo>
                    <a:pt x="520166" y="65863"/>
                    <a:pt x="479280" y="78327"/>
                    <a:pt x="547688" y="67803"/>
                  </a:cubicBezTo>
                  <a:cubicBezTo>
                    <a:pt x="552650" y="67040"/>
                    <a:pt x="557075" y="64129"/>
                    <a:pt x="561975" y="63040"/>
                  </a:cubicBezTo>
                  <a:cubicBezTo>
                    <a:pt x="571401" y="60945"/>
                    <a:pt x="581025" y="59865"/>
                    <a:pt x="590550" y="58278"/>
                  </a:cubicBezTo>
                  <a:cubicBezTo>
                    <a:pt x="615408" y="41707"/>
                    <a:pt x="594915" y="52545"/>
                    <a:pt x="633413" y="43990"/>
                  </a:cubicBezTo>
                  <a:cubicBezTo>
                    <a:pt x="638313" y="42901"/>
                    <a:pt x="642724" y="39891"/>
                    <a:pt x="647700" y="39228"/>
                  </a:cubicBezTo>
                  <a:cubicBezTo>
                    <a:pt x="666648" y="36702"/>
                    <a:pt x="685800" y="36053"/>
                    <a:pt x="704850" y="34465"/>
                  </a:cubicBezTo>
                  <a:cubicBezTo>
                    <a:pt x="755324" y="21848"/>
                    <a:pt x="680239" y="39805"/>
                    <a:pt x="762000" y="24940"/>
                  </a:cubicBezTo>
                  <a:cubicBezTo>
                    <a:pt x="766939" y="24042"/>
                    <a:pt x="771318" y="20888"/>
                    <a:pt x="776288" y="20178"/>
                  </a:cubicBezTo>
                  <a:cubicBezTo>
                    <a:pt x="796644" y="17270"/>
                    <a:pt x="880086" y="11743"/>
                    <a:pt x="895350" y="10653"/>
                  </a:cubicBezTo>
                  <a:cubicBezTo>
                    <a:pt x="980538" y="-4836"/>
                    <a:pt x="929989" y="1128"/>
                    <a:pt x="1047750" y="112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 85">
              <a:extLst>
                <a:ext uri="{FF2B5EF4-FFF2-40B4-BE49-F238E27FC236}">
                  <a16:creationId xmlns:a16="http://schemas.microsoft.com/office/drawing/2014/main" id="{4287BDC3-0068-F4EF-17BE-5A597EA9D429}"/>
                </a:ext>
              </a:extLst>
            </p:cNvPr>
            <p:cNvSpPr/>
            <p:nvPr/>
          </p:nvSpPr>
          <p:spPr>
            <a:xfrm>
              <a:off x="9320173" y="4386257"/>
              <a:ext cx="1090649" cy="1076323"/>
            </a:xfrm>
            <a:custGeom>
              <a:avLst/>
              <a:gdLst>
                <a:gd name="connsiteX0" fmla="*/ 1090650 w 1090650"/>
                <a:gd name="connsiteY0" fmla="*/ 0 h 1076325"/>
                <a:gd name="connsiteX1" fmla="*/ 1057313 w 1090650"/>
                <a:gd name="connsiteY1" fmla="*/ 33337 h 1076325"/>
                <a:gd name="connsiteX2" fmla="*/ 1043025 w 1090650"/>
                <a:gd name="connsiteY2" fmla="*/ 38100 h 1076325"/>
                <a:gd name="connsiteX3" fmla="*/ 1023975 w 1090650"/>
                <a:gd name="connsiteY3" fmla="*/ 52387 h 1076325"/>
                <a:gd name="connsiteX4" fmla="*/ 995400 w 1090650"/>
                <a:gd name="connsiteY4" fmla="*/ 61912 h 1076325"/>
                <a:gd name="connsiteX5" fmla="*/ 981113 w 1090650"/>
                <a:gd name="connsiteY5" fmla="*/ 71437 h 1076325"/>
                <a:gd name="connsiteX6" fmla="*/ 947775 w 1090650"/>
                <a:gd name="connsiteY6" fmla="*/ 80962 h 1076325"/>
                <a:gd name="connsiteX7" fmla="*/ 933488 w 1090650"/>
                <a:gd name="connsiteY7" fmla="*/ 90487 h 1076325"/>
                <a:gd name="connsiteX8" fmla="*/ 919200 w 1090650"/>
                <a:gd name="connsiteY8" fmla="*/ 95250 h 1076325"/>
                <a:gd name="connsiteX9" fmla="*/ 885863 w 1090650"/>
                <a:gd name="connsiteY9" fmla="*/ 104775 h 1076325"/>
                <a:gd name="connsiteX10" fmla="*/ 847763 w 1090650"/>
                <a:gd name="connsiteY10" fmla="*/ 119062 h 1076325"/>
                <a:gd name="connsiteX11" fmla="*/ 828713 w 1090650"/>
                <a:gd name="connsiteY11" fmla="*/ 128587 h 1076325"/>
                <a:gd name="connsiteX12" fmla="*/ 814425 w 1090650"/>
                <a:gd name="connsiteY12" fmla="*/ 138112 h 1076325"/>
                <a:gd name="connsiteX13" fmla="*/ 785850 w 1090650"/>
                <a:gd name="connsiteY13" fmla="*/ 147637 h 1076325"/>
                <a:gd name="connsiteX14" fmla="*/ 771563 w 1090650"/>
                <a:gd name="connsiteY14" fmla="*/ 157162 h 1076325"/>
                <a:gd name="connsiteX15" fmla="*/ 757275 w 1090650"/>
                <a:gd name="connsiteY15" fmla="*/ 161925 h 1076325"/>
                <a:gd name="connsiteX16" fmla="*/ 728700 w 1090650"/>
                <a:gd name="connsiteY16" fmla="*/ 180975 h 1076325"/>
                <a:gd name="connsiteX17" fmla="*/ 714413 w 1090650"/>
                <a:gd name="connsiteY17" fmla="*/ 190500 h 1076325"/>
                <a:gd name="connsiteX18" fmla="*/ 704888 w 1090650"/>
                <a:gd name="connsiteY18" fmla="*/ 204787 h 1076325"/>
                <a:gd name="connsiteX19" fmla="*/ 690600 w 1090650"/>
                <a:gd name="connsiteY19" fmla="*/ 209550 h 1076325"/>
                <a:gd name="connsiteX20" fmla="*/ 676313 w 1090650"/>
                <a:gd name="connsiteY20" fmla="*/ 219075 h 1076325"/>
                <a:gd name="connsiteX21" fmla="*/ 642975 w 1090650"/>
                <a:gd name="connsiteY21" fmla="*/ 247650 h 1076325"/>
                <a:gd name="connsiteX22" fmla="*/ 628688 w 1090650"/>
                <a:gd name="connsiteY22" fmla="*/ 276225 h 1076325"/>
                <a:gd name="connsiteX23" fmla="*/ 614400 w 1090650"/>
                <a:gd name="connsiteY23" fmla="*/ 285750 h 1076325"/>
                <a:gd name="connsiteX24" fmla="*/ 604875 w 1090650"/>
                <a:gd name="connsiteY24" fmla="*/ 304800 h 1076325"/>
                <a:gd name="connsiteX25" fmla="*/ 600113 w 1090650"/>
                <a:gd name="connsiteY25" fmla="*/ 319087 h 1076325"/>
                <a:gd name="connsiteX26" fmla="*/ 581063 w 1090650"/>
                <a:gd name="connsiteY26" fmla="*/ 347662 h 1076325"/>
                <a:gd name="connsiteX27" fmla="*/ 562013 w 1090650"/>
                <a:gd name="connsiteY27" fmla="*/ 376237 h 1076325"/>
                <a:gd name="connsiteX28" fmla="*/ 552488 w 1090650"/>
                <a:gd name="connsiteY28" fmla="*/ 390525 h 1076325"/>
                <a:gd name="connsiteX29" fmla="*/ 538200 w 1090650"/>
                <a:gd name="connsiteY29" fmla="*/ 419100 h 1076325"/>
                <a:gd name="connsiteX30" fmla="*/ 533438 w 1090650"/>
                <a:gd name="connsiteY30" fmla="*/ 433387 h 1076325"/>
                <a:gd name="connsiteX31" fmla="*/ 523913 w 1090650"/>
                <a:gd name="connsiteY31" fmla="*/ 447675 h 1076325"/>
                <a:gd name="connsiteX32" fmla="*/ 514388 w 1090650"/>
                <a:gd name="connsiteY32" fmla="*/ 490537 h 1076325"/>
                <a:gd name="connsiteX33" fmla="*/ 504863 w 1090650"/>
                <a:gd name="connsiteY33" fmla="*/ 519112 h 1076325"/>
                <a:gd name="connsiteX34" fmla="*/ 500100 w 1090650"/>
                <a:gd name="connsiteY34" fmla="*/ 533400 h 1076325"/>
                <a:gd name="connsiteX35" fmla="*/ 495338 w 1090650"/>
                <a:gd name="connsiteY35" fmla="*/ 547687 h 1076325"/>
                <a:gd name="connsiteX36" fmla="*/ 485813 w 1090650"/>
                <a:gd name="connsiteY36" fmla="*/ 561975 h 1076325"/>
                <a:gd name="connsiteX37" fmla="*/ 471525 w 1090650"/>
                <a:gd name="connsiteY37" fmla="*/ 595312 h 1076325"/>
                <a:gd name="connsiteX38" fmla="*/ 447713 w 1090650"/>
                <a:gd name="connsiteY38" fmla="*/ 628650 h 1076325"/>
                <a:gd name="connsiteX39" fmla="*/ 442950 w 1090650"/>
                <a:gd name="connsiteY39" fmla="*/ 642937 h 1076325"/>
                <a:gd name="connsiteX40" fmla="*/ 428663 w 1090650"/>
                <a:gd name="connsiteY40" fmla="*/ 657225 h 1076325"/>
                <a:gd name="connsiteX41" fmla="*/ 419138 w 1090650"/>
                <a:gd name="connsiteY41" fmla="*/ 676275 h 1076325"/>
                <a:gd name="connsiteX42" fmla="*/ 390563 w 1090650"/>
                <a:gd name="connsiteY42" fmla="*/ 709612 h 1076325"/>
                <a:gd name="connsiteX43" fmla="*/ 371513 w 1090650"/>
                <a:gd name="connsiteY43" fmla="*/ 733425 h 1076325"/>
                <a:gd name="connsiteX44" fmla="*/ 357225 w 1090650"/>
                <a:gd name="connsiteY44" fmla="*/ 747712 h 1076325"/>
                <a:gd name="connsiteX45" fmla="*/ 309600 w 1090650"/>
                <a:gd name="connsiteY45" fmla="*/ 776287 h 1076325"/>
                <a:gd name="connsiteX46" fmla="*/ 281025 w 1090650"/>
                <a:gd name="connsiteY46" fmla="*/ 800100 h 1076325"/>
                <a:gd name="connsiteX47" fmla="*/ 247688 w 1090650"/>
                <a:gd name="connsiteY47" fmla="*/ 814387 h 1076325"/>
                <a:gd name="connsiteX48" fmla="*/ 219113 w 1090650"/>
                <a:gd name="connsiteY48" fmla="*/ 833437 h 1076325"/>
                <a:gd name="connsiteX49" fmla="*/ 176250 w 1090650"/>
                <a:gd name="connsiteY49" fmla="*/ 857250 h 1076325"/>
                <a:gd name="connsiteX50" fmla="*/ 161963 w 1090650"/>
                <a:gd name="connsiteY50" fmla="*/ 866775 h 1076325"/>
                <a:gd name="connsiteX51" fmla="*/ 147675 w 1090650"/>
                <a:gd name="connsiteY51" fmla="*/ 876300 h 1076325"/>
                <a:gd name="connsiteX52" fmla="*/ 114338 w 1090650"/>
                <a:gd name="connsiteY52" fmla="*/ 904875 h 1076325"/>
                <a:gd name="connsiteX53" fmla="*/ 100050 w 1090650"/>
                <a:gd name="connsiteY53" fmla="*/ 909637 h 1076325"/>
                <a:gd name="connsiteX54" fmla="*/ 90525 w 1090650"/>
                <a:gd name="connsiteY54" fmla="*/ 923925 h 1076325"/>
                <a:gd name="connsiteX55" fmla="*/ 85763 w 1090650"/>
                <a:gd name="connsiteY55" fmla="*/ 938212 h 1076325"/>
                <a:gd name="connsiteX56" fmla="*/ 66713 w 1090650"/>
                <a:gd name="connsiteY56" fmla="*/ 966787 h 1076325"/>
                <a:gd name="connsiteX57" fmla="*/ 57188 w 1090650"/>
                <a:gd name="connsiteY57" fmla="*/ 995362 h 1076325"/>
                <a:gd name="connsiteX58" fmla="*/ 38138 w 1090650"/>
                <a:gd name="connsiteY58" fmla="*/ 1023937 h 1076325"/>
                <a:gd name="connsiteX59" fmla="*/ 33375 w 1090650"/>
                <a:gd name="connsiteY59" fmla="*/ 1038225 h 1076325"/>
                <a:gd name="connsiteX60" fmla="*/ 14325 w 1090650"/>
                <a:gd name="connsiteY60" fmla="*/ 1066800 h 1076325"/>
                <a:gd name="connsiteX61" fmla="*/ 38 w 1090650"/>
                <a:gd name="connsiteY61" fmla="*/ 1076325 h 107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090650" h="1076325">
                  <a:moveTo>
                    <a:pt x="1090650" y="0"/>
                  </a:moveTo>
                  <a:cubicBezTo>
                    <a:pt x="1077001" y="17060"/>
                    <a:pt x="1075003" y="24492"/>
                    <a:pt x="1057313" y="33337"/>
                  </a:cubicBezTo>
                  <a:cubicBezTo>
                    <a:pt x="1052823" y="35582"/>
                    <a:pt x="1047788" y="36512"/>
                    <a:pt x="1043025" y="38100"/>
                  </a:cubicBezTo>
                  <a:cubicBezTo>
                    <a:pt x="1036675" y="42862"/>
                    <a:pt x="1031074" y="48837"/>
                    <a:pt x="1023975" y="52387"/>
                  </a:cubicBezTo>
                  <a:cubicBezTo>
                    <a:pt x="1014995" y="56877"/>
                    <a:pt x="995400" y="61912"/>
                    <a:pt x="995400" y="61912"/>
                  </a:cubicBezTo>
                  <a:cubicBezTo>
                    <a:pt x="990638" y="65087"/>
                    <a:pt x="986232" y="68877"/>
                    <a:pt x="981113" y="71437"/>
                  </a:cubicBezTo>
                  <a:cubicBezTo>
                    <a:pt x="974278" y="74855"/>
                    <a:pt x="953883" y="79435"/>
                    <a:pt x="947775" y="80962"/>
                  </a:cubicBezTo>
                  <a:cubicBezTo>
                    <a:pt x="943013" y="84137"/>
                    <a:pt x="938607" y="87927"/>
                    <a:pt x="933488" y="90487"/>
                  </a:cubicBezTo>
                  <a:cubicBezTo>
                    <a:pt x="928998" y="92732"/>
                    <a:pt x="924027" y="93871"/>
                    <a:pt x="919200" y="95250"/>
                  </a:cubicBezTo>
                  <a:cubicBezTo>
                    <a:pt x="912071" y="97287"/>
                    <a:pt x="893481" y="100966"/>
                    <a:pt x="885863" y="104775"/>
                  </a:cubicBezTo>
                  <a:cubicBezTo>
                    <a:pt x="853165" y="121125"/>
                    <a:pt x="893698" y="109876"/>
                    <a:pt x="847763" y="119062"/>
                  </a:cubicBezTo>
                  <a:cubicBezTo>
                    <a:pt x="841413" y="122237"/>
                    <a:pt x="834877" y="125065"/>
                    <a:pt x="828713" y="128587"/>
                  </a:cubicBezTo>
                  <a:cubicBezTo>
                    <a:pt x="823743" y="131427"/>
                    <a:pt x="819656" y="135787"/>
                    <a:pt x="814425" y="138112"/>
                  </a:cubicBezTo>
                  <a:cubicBezTo>
                    <a:pt x="805250" y="142190"/>
                    <a:pt x="785850" y="147637"/>
                    <a:pt x="785850" y="147637"/>
                  </a:cubicBezTo>
                  <a:cubicBezTo>
                    <a:pt x="781088" y="150812"/>
                    <a:pt x="776682" y="154602"/>
                    <a:pt x="771563" y="157162"/>
                  </a:cubicBezTo>
                  <a:cubicBezTo>
                    <a:pt x="767073" y="159407"/>
                    <a:pt x="761664" y="159487"/>
                    <a:pt x="757275" y="161925"/>
                  </a:cubicBezTo>
                  <a:cubicBezTo>
                    <a:pt x="747268" y="167484"/>
                    <a:pt x="738225" y="174625"/>
                    <a:pt x="728700" y="180975"/>
                  </a:cubicBezTo>
                  <a:lnTo>
                    <a:pt x="714413" y="190500"/>
                  </a:lnTo>
                  <a:cubicBezTo>
                    <a:pt x="711238" y="195262"/>
                    <a:pt x="709357" y="201211"/>
                    <a:pt x="704888" y="204787"/>
                  </a:cubicBezTo>
                  <a:cubicBezTo>
                    <a:pt x="700968" y="207923"/>
                    <a:pt x="695090" y="207305"/>
                    <a:pt x="690600" y="209550"/>
                  </a:cubicBezTo>
                  <a:cubicBezTo>
                    <a:pt x="685481" y="212110"/>
                    <a:pt x="680971" y="215748"/>
                    <a:pt x="676313" y="219075"/>
                  </a:cubicBezTo>
                  <a:cubicBezTo>
                    <a:pt x="654927" y="234350"/>
                    <a:pt x="660285" y="230340"/>
                    <a:pt x="642975" y="247650"/>
                  </a:cubicBezTo>
                  <a:cubicBezTo>
                    <a:pt x="639102" y="259270"/>
                    <a:pt x="637920" y="266993"/>
                    <a:pt x="628688" y="276225"/>
                  </a:cubicBezTo>
                  <a:cubicBezTo>
                    <a:pt x="624641" y="280272"/>
                    <a:pt x="619163" y="282575"/>
                    <a:pt x="614400" y="285750"/>
                  </a:cubicBezTo>
                  <a:cubicBezTo>
                    <a:pt x="611225" y="292100"/>
                    <a:pt x="607672" y="298274"/>
                    <a:pt x="604875" y="304800"/>
                  </a:cubicBezTo>
                  <a:cubicBezTo>
                    <a:pt x="602898" y="309414"/>
                    <a:pt x="602551" y="314699"/>
                    <a:pt x="600113" y="319087"/>
                  </a:cubicBezTo>
                  <a:cubicBezTo>
                    <a:pt x="594554" y="329094"/>
                    <a:pt x="587413" y="338137"/>
                    <a:pt x="581063" y="347662"/>
                  </a:cubicBezTo>
                  <a:lnTo>
                    <a:pt x="562013" y="376237"/>
                  </a:lnTo>
                  <a:cubicBezTo>
                    <a:pt x="558838" y="381000"/>
                    <a:pt x="554298" y="385095"/>
                    <a:pt x="552488" y="390525"/>
                  </a:cubicBezTo>
                  <a:cubicBezTo>
                    <a:pt x="545915" y="410242"/>
                    <a:pt x="550510" y="400635"/>
                    <a:pt x="538200" y="419100"/>
                  </a:cubicBezTo>
                  <a:cubicBezTo>
                    <a:pt x="536613" y="423862"/>
                    <a:pt x="535683" y="428897"/>
                    <a:pt x="533438" y="433387"/>
                  </a:cubicBezTo>
                  <a:cubicBezTo>
                    <a:pt x="530878" y="438507"/>
                    <a:pt x="526168" y="442414"/>
                    <a:pt x="523913" y="447675"/>
                  </a:cubicBezTo>
                  <a:cubicBezTo>
                    <a:pt x="520703" y="455166"/>
                    <a:pt x="516086" y="484312"/>
                    <a:pt x="514388" y="490537"/>
                  </a:cubicBezTo>
                  <a:cubicBezTo>
                    <a:pt x="511746" y="500223"/>
                    <a:pt x="508038" y="509587"/>
                    <a:pt x="504863" y="519112"/>
                  </a:cubicBezTo>
                  <a:lnTo>
                    <a:pt x="500100" y="533400"/>
                  </a:lnTo>
                  <a:cubicBezTo>
                    <a:pt x="498513" y="538162"/>
                    <a:pt x="498122" y="543510"/>
                    <a:pt x="495338" y="547687"/>
                  </a:cubicBezTo>
                  <a:cubicBezTo>
                    <a:pt x="492163" y="552450"/>
                    <a:pt x="488373" y="556855"/>
                    <a:pt x="485813" y="561975"/>
                  </a:cubicBezTo>
                  <a:cubicBezTo>
                    <a:pt x="469609" y="594381"/>
                    <a:pt x="496299" y="555672"/>
                    <a:pt x="471525" y="595312"/>
                  </a:cubicBezTo>
                  <a:cubicBezTo>
                    <a:pt x="466129" y="603945"/>
                    <a:pt x="452752" y="618572"/>
                    <a:pt x="447713" y="628650"/>
                  </a:cubicBezTo>
                  <a:cubicBezTo>
                    <a:pt x="445468" y="633140"/>
                    <a:pt x="445735" y="638760"/>
                    <a:pt x="442950" y="642937"/>
                  </a:cubicBezTo>
                  <a:cubicBezTo>
                    <a:pt x="439214" y="648541"/>
                    <a:pt x="432578" y="651744"/>
                    <a:pt x="428663" y="657225"/>
                  </a:cubicBezTo>
                  <a:cubicBezTo>
                    <a:pt x="424537" y="663002"/>
                    <a:pt x="422901" y="670255"/>
                    <a:pt x="419138" y="676275"/>
                  </a:cubicBezTo>
                  <a:cubicBezTo>
                    <a:pt x="408956" y="692566"/>
                    <a:pt x="403550" y="696625"/>
                    <a:pt x="390563" y="709612"/>
                  </a:cubicBezTo>
                  <a:cubicBezTo>
                    <a:pt x="382744" y="733066"/>
                    <a:pt x="391397" y="716855"/>
                    <a:pt x="371513" y="733425"/>
                  </a:cubicBezTo>
                  <a:cubicBezTo>
                    <a:pt x="366339" y="737737"/>
                    <a:pt x="362541" y="743577"/>
                    <a:pt x="357225" y="747712"/>
                  </a:cubicBezTo>
                  <a:cubicBezTo>
                    <a:pt x="324957" y="772809"/>
                    <a:pt x="337516" y="760335"/>
                    <a:pt x="309600" y="776287"/>
                  </a:cubicBezTo>
                  <a:cubicBezTo>
                    <a:pt x="271810" y="797882"/>
                    <a:pt x="320424" y="771958"/>
                    <a:pt x="281025" y="800100"/>
                  </a:cubicBezTo>
                  <a:cubicBezTo>
                    <a:pt x="270726" y="807457"/>
                    <a:pt x="259348" y="810501"/>
                    <a:pt x="247688" y="814387"/>
                  </a:cubicBezTo>
                  <a:cubicBezTo>
                    <a:pt x="238163" y="820737"/>
                    <a:pt x="229973" y="829817"/>
                    <a:pt x="219113" y="833437"/>
                  </a:cubicBezTo>
                  <a:cubicBezTo>
                    <a:pt x="193965" y="841820"/>
                    <a:pt x="209001" y="835415"/>
                    <a:pt x="176250" y="857250"/>
                  </a:cubicBezTo>
                  <a:lnTo>
                    <a:pt x="161963" y="866775"/>
                  </a:lnTo>
                  <a:cubicBezTo>
                    <a:pt x="157200" y="869950"/>
                    <a:pt x="151722" y="872253"/>
                    <a:pt x="147675" y="876300"/>
                  </a:cubicBezTo>
                  <a:cubicBezTo>
                    <a:pt x="136416" y="887559"/>
                    <a:pt x="128592" y="896730"/>
                    <a:pt x="114338" y="904875"/>
                  </a:cubicBezTo>
                  <a:cubicBezTo>
                    <a:pt x="109979" y="907366"/>
                    <a:pt x="104813" y="908050"/>
                    <a:pt x="100050" y="909637"/>
                  </a:cubicBezTo>
                  <a:cubicBezTo>
                    <a:pt x="96875" y="914400"/>
                    <a:pt x="93085" y="918805"/>
                    <a:pt x="90525" y="923925"/>
                  </a:cubicBezTo>
                  <a:cubicBezTo>
                    <a:pt x="88280" y="928415"/>
                    <a:pt x="88201" y="933824"/>
                    <a:pt x="85763" y="938212"/>
                  </a:cubicBezTo>
                  <a:cubicBezTo>
                    <a:pt x="80204" y="948219"/>
                    <a:pt x="70333" y="955927"/>
                    <a:pt x="66713" y="966787"/>
                  </a:cubicBezTo>
                  <a:cubicBezTo>
                    <a:pt x="63538" y="976312"/>
                    <a:pt x="62757" y="987008"/>
                    <a:pt x="57188" y="995362"/>
                  </a:cubicBezTo>
                  <a:cubicBezTo>
                    <a:pt x="50838" y="1004887"/>
                    <a:pt x="41758" y="1013077"/>
                    <a:pt x="38138" y="1023937"/>
                  </a:cubicBezTo>
                  <a:cubicBezTo>
                    <a:pt x="36550" y="1028700"/>
                    <a:pt x="35813" y="1033836"/>
                    <a:pt x="33375" y="1038225"/>
                  </a:cubicBezTo>
                  <a:cubicBezTo>
                    <a:pt x="27816" y="1048232"/>
                    <a:pt x="25185" y="1063180"/>
                    <a:pt x="14325" y="1066800"/>
                  </a:cubicBezTo>
                  <a:cubicBezTo>
                    <a:pt x="-1468" y="1072064"/>
                    <a:pt x="38" y="1066542"/>
                    <a:pt x="38" y="107632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86">
              <a:extLst>
                <a:ext uri="{FF2B5EF4-FFF2-40B4-BE49-F238E27FC236}">
                  <a16:creationId xmlns:a16="http://schemas.microsoft.com/office/drawing/2014/main" id="{3AC9BA42-A067-2E8B-8CFD-DFF195A7DA51}"/>
                </a:ext>
              </a:extLst>
            </p:cNvPr>
            <p:cNvSpPr/>
            <p:nvPr/>
          </p:nvSpPr>
          <p:spPr>
            <a:xfrm>
              <a:off x="8167687" y="4210044"/>
              <a:ext cx="333374" cy="1666873"/>
            </a:xfrm>
            <a:custGeom>
              <a:avLst/>
              <a:gdLst>
                <a:gd name="connsiteX0" fmla="*/ 0 w 333375"/>
                <a:gd name="connsiteY0" fmla="*/ 0 h 1666875"/>
                <a:gd name="connsiteX1" fmla="*/ 28575 w 333375"/>
                <a:gd name="connsiteY1" fmla="*/ 38100 h 1666875"/>
                <a:gd name="connsiteX2" fmla="*/ 42862 w 333375"/>
                <a:gd name="connsiteY2" fmla="*/ 57150 h 1666875"/>
                <a:gd name="connsiteX3" fmla="*/ 85725 w 333375"/>
                <a:gd name="connsiteY3" fmla="*/ 95250 h 1666875"/>
                <a:gd name="connsiteX4" fmla="*/ 100012 w 333375"/>
                <a:gd name="connsiteY4" fmla="*/ 100013 h 1666875"/>
                <a:gd name="connsiteX5" fmla="*/ 109537 w 333375"/>
                <a:gd name="connsiteY5" fmla="*/ 114300 h 1666875"/>
                <a:gd name="connsiteX6" fmla="*/ 138112 w 333375"/>
                <a:gd name="connsiteY6" fmla="*/ 128588 h 1666875"/>
                <a:gd name="connsiteX7" fmla="*/ 152400 w 333375"/>
                <a:gd name="connsiteY7" fmla="*/ 142875 h 1666875"/>
                <a:gd name="connsiteX8" fmla="*/ 166687 w 333375"/>
                <a:gd name="connsiteY8" fmla="*/ 152400 h 1666875"/>
                <a:gd name="connsiteX9" fmla="*/ 176212 w 333375"/>
                <a:gd name="connsiteY9" fmla="*/ 166688 h 1666875"/>
                <a:gd name="connsiteX10" fmla="*/ 190500 w 333375"/>
                <a:gd name="connsiteY10" fmla="*/ 180975 h 1666875"/>
                <a:gd name="connsiteX11" fmla="*/ 214312 w 333375"/>
                <a:gd name="connsiteY11" fmla="*/ 214313 h 1666875"/>
                <a:gd name="connsiteX12" fmla="*/ 242887 w 333375"/>
                <a:gd name="connsiteY12" fmla="*/ 247650 h 1666875"/>
                <a:gd name="connsiteX13" fmla="*/ 252412 w 333375"/>
                <a:gd name="connsiteY13" fmla="*/ 295275 h 1666875"/>
                <a:gd name="connsiteX14" fmla="*/ 257175 w 333375"/>
                <a:gd name="connsiteY14" fmla="*/ 309563 h 1666875"/>
                <a:gd name="connsiteX15" fmla="*/ 252412 w 333375"/>
                <a:gd name="connsiteY15" fmla="*/ 361950 h 1666875"/>
                <a:gd name="connsiteX16" fmla="*/ 238125 w 333375"/>
                <a:gd name="connsiteY16" fmla="*/ 376238 h 1666875"/>
                <a:gd name="connsiteX17" fmla="*/ 233362 w 333375"/>
                <a:gd name="connsiteY17" fmla="*/ 400050 h 1666875"/>
                <a:gd name="connsiteX18" fmla="*/ 223837 w 333375"/>
                <a:gd name="connsiteY18" fmla="*/ 428625 h 1666875"/>
                <a:gd name="connsiteX19" fmla="*/ 219075 w 333375"/>
                <a:gd name="connsiteY19" fmla="*/ 442913 h 1666875"/>
                <a:gd name="connsiteX20" fmla="*/ 214312 w 333375"/>
                <a:gd name="connsiteY20" fmla="*/ 461963 h 1666875"/>
                <a:gd name="connsiteX21" fmla="*/ 200025 w 333375"/>
                <a:gd name="connsiteY21" fmla="*/ 471488 h 1666875"/>
                <a:gd name="connsiteX22" fmla="*/ 190500 w 333375"/>
                <a:gd name="connsiteY22" fmla="*/ 500063 h 1666875"/>
                <a:gd name="connsiteX23" fmla="*/ 180975 w 333375"/>
                <a:gd name="connsiteY23" fmla="*/ 538163 h 1666875"/>
                <a:gd name="connsiteX24" fmla="*/ 185737 w 333375"/>
                <a:gd name="connsiteY24" fmla="*/ 747713 h 1666875"/>
                <a:gd name="connsiteX25" fmla="*/ 195262 w 333375"/>
                <a:gd name="connsiteY25" fmla="*/ 762000 h 1666875"/>
                <a:gd name="connsiteX26" fmla="*/ 209550 w 333375"/>
                <a:gd name="connsiteY26" fmla="*/ 800100 h 1666875"/>
                <a:gd name="connsiteX27" fmla="*/ 223837 w 333375"/>
                <a:gd name="connsiteY27" fmla="*/ 814388 h 1666875"/>
                <a:gd name="connsiteX28" fmla="*/ 233362 w 333375"/>
                <a:gd name="connsiteY28" fmla="*/ 828675 h 1666875"/>
                <a:gd name="connsiteX29" fmla="*/ 257175 w 333375"/>
                <a:gd name="connsiteY29" fmla="*/ 857250 h 1666875"/>
                <a:gd name="connsiteX30" fmla="*/ 261937 w 333375"/>
                <a:gd name="connsiteY30" fmla="*/ 871538 h 1666875"/>
                <a:gd name="connsiteX31" fmla="*/ 285750 w 333375"/>
                <a:gd name="connsiteY31" fmla="*/ 900113 h 1666875"/>
                <a:gd name="connsiteX32" fmla="*/ 300037 w 333375"/>
                <a:gd name="connsiteY32" fmla="*/ 928688 h 1666875"/>
                <a:gd name="connsiteX33" fmla="*/ 314325 w 333375"/>
                <a:gd name="connsiteY33" fmla="*/ 957263 h 1666875"/>
                <a:gd name="connsiteX34" fmla="*/ 323850 w 333375"/>
                <a:gd name="connsiteY34" fmla="*/ 985838 h 1666875"/>
                <a:gd name="connsiteX35" fmla="*/ 333375 w 333375"/>
                <a:gd name="connsiteY35" fmla="*/ 1023938 h 1666875"/>
                <a:gd name="connsiteX36" fmla="*/ 328612 w 333375"/>
                <a:gd name="connsiteY36" fmla="*/ 1119188 h 1666875"/>
                <a:gd name="connsiteX37" fmla="*/ 319087 w 333375"/>
                <a:gd name="connsiteY37" fmla="*/ 1147763 h 1666875"/>
                <a:gd name="connsiteX38" fmla="*/ 304800 w 333375"/>
                <a:gd name="connsiteY38" fmla="*/ 1162050 h 1666875"/>
                <a:gd name="connsiteX39" fmla="*/ 290512 w 333375"/>
                <a:gd name="connsiteY39" fmla="*/ 1190625 h 1666875"/>
                <a:gd name="connsiteX40" fmla="*/ 285750 w 333375"/>
                <a:gd name="connsiteY40" fmla="*/ 1204913 h 1666875"/>
                <a:gd name="connsiteX41" fmla="*/ 266700 w 333375"/>
                <a:gd name="connsiteY41" fmla="*/ 1238250 h 1666875"/>
                <a:gd name="connsiteX42" fmla="*/ 242887 w 333375"/>
                <a:gd name="connsiteY42" fmla="*/ 1281113 h 1666875"/>
                <a:gd name="connsiteX43" fmla="*/ 233362 w 333375"/>
                <a:gd name="connsiteY43" fmla="*/ 1314450 h 1666875"/>
                <a:gd name="connsiteX44" fmla="*/ 223837 w 333375"/>
                <a:gd name="connsiteY44" fmla="*/ 1343025 h 1666875"/>
                <a:gd name="connsiteX45" fmla="*/ 219075 w 333375"/>
                <a:gd name="connsiteY45" fmla="*/ 1366838 h 1666875"/>
                <a:gd name="connsiteX46" fmla="*/ 209550 w 333375"/>
                <a:gd name="connsiteY46" fmla="*/ 1395413 h 1666875"/>
                <a:gd name="connsiteX47" fmla="*/ 214312 w 333375"/>
                <a:gd name="connsiteY47" fmla="*/ 1524000 h 1666875"/>
                <a:gd name="connsiteX48" fmla="*/ 223837 w 333375"/>
                <a:gd name="connsiteY48" fmla="*/ 1552575 h 1666875"/>
                <a:gd name="connsiteX49" fmla="*/ 228600 w 333375"/>
                <a:gd name="connsiteY49" fmla="*/ 1571625 h 1666875"/>
                <a:gd name="connsiteX50" fmla="*/ 242887 w 333375"/>
                <a:gd name="connsiteY50" fmla="*/ 1585913 h 1666875"/>
                <a:gd name="connsiteX51" fmla="*/ 252412 w 333375"/>
                <a:gd name="connsiteY51" fmla="*/ 1600200 h 1666875"/>
                <a:gd name="connsiteX52" fmla="*/ 266700 w 333375"/>
                <a:gd name="connsiteY52" fmla="*/ 1652588 h 1666875"/>
                <a:gd name="connsiteX53" fmla="*/ 285750 w 333375"/>
                <a:gd name="connsiteY53" fmla="*/ 1666875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33375" h="1666875">
                  <a:moveTo>
                    <a:pt x="0" y="0"/>
                  </a:moveTo>
                  <a:cubicBezTo>
                    <a:pt x="27297" y="45498"/>
                    <a:pt x="796" y="5692"/>
                    <a:pt x="28575" y="38100"/>
                  </a:cubicBezTo>
                  <a:cubicBezTo>
                    <a:pt x="33741" y="44126"/>
                    <a:pt x="37552" y="51250"/>
                    <a:pt x="42862" y="57150"/>
                  </a:cubicBezTo>
                  <a:cubicBezTo>
                    <a:pt x="53192" y="68628"/>
                    <a:pt x="69701" y="87238"/>
                    <a:pt x="85725" y="95250"/>
                  </a:cubicBezTo>
                  <a:cubicBezTo>
                    <a:pt x="90215" y="97495"/>
                    <a:pt x="95250" y="98425"/>
                    <a:pt x="100012" y="100013"/>
                  </a:cubicBezTo>
                  <a:cubicBezTo>
                    <a:pt x="103187" y="104775"/>
                    <a:pt x="105490" y="110253"/>
                    <a:pt x="109537" y="114300"/>
                  </a:cubicBezTo>
                  <a:cubicBezTo>
                    <a:pt x="118769" y="123531"/>
                    <a:pt x="126493" y="124714"/>
                    <a:pt x="138112" y="128588"/>
                  </a:cubicBezTo>
                  <a:cubicBezTo>
                    <a:pt x="142875" y="133350"/>
                    <a:pt x="147226" y="138563"/>
                    <a:pt x="152400" y="142875"/>
                  </a:cubicBezTo>
                  <a:cubicBezTo>
                    <a:pt x="156797" y="146539"/>
                    <a:pt x="162640" y="148353"/>
                    <a:pt x="166687" y="152400"/>
                  </a:cubicBezTo>
                  <a:cubicBezTo>
                    <a:pt x="170734" y="156448"/>
                    <a:pt x="172548" y="162291"/>
                    <a:pt x="176212" y="166688"/>
                  </a:cubicBezTo>
                  <a:cubicBezTo>
                    <a:pt x="180524" y="171862"/>
                    <a:pt x="185737" y="176213"/>
                    <a:pt x="190500" y="180975"/>
                  </a:cubicBezTo>
                  <a:cubicBezTo>
                    <a:pt x="208124" y="216223"/>
                    <a:pt x="190179" y="185353"/>
                    <a:pt x="214312" y="214313"/>
                  </a:cubicBezTo>
                  <a:cubicBezTo>
                    <a:pt x="250570" y="257823"/>
                    <a:pt x="185663" y="190426"/>
                    <a:pt x="242887" y="247650"/>
                  </a:cubicBezTo>
                  <a:cubicBezTo>
                    <a:pt x="253648" y="279930"/>
                    <a:pt x="241467" y="240550"/>
                    <a:pt x="252412" y="295275"/>
                  </a:cubicBezTo>
                  <a:cubicBezTo>
                    <a:pt x="253397" y="300198"/>
                    <a:pt x="255587" y="304800"/>
                    <a:pt x="257175" y="309563"/>
                  </a:cubicBezTo>
                  <a:cubicBezTo>
                    <a:pt x="255587" y="327025"/>
                    <a:pt x="257229" y="345090"/>
                    <a:pt x="252412" y="361950"/>
                  </a:cubicBezTo>
                  <a:cubicBezTo>
                    <a:pt x="250562" y="368426"/>
                    <a:pt x="241137" y="370214"/>
                    <a:pt x="238125" y="376238"/>
                  </a:cubicBezTo>
                  <a:cubicBezTo>
                    <a:pt x="234505" y="383478"/>
                    <a:pt x="235492" y="392241"/>
                    <a:pt x="233362" y="400050"/>
                  </a:cubicBezTo>
                  <a:cubicBezTo>
                    <a:pt x="230720" y="409736"/>
                    <a:pt x="227012" y="419100"/>
                    <a:pt x="223837" y="428625"/>
                  </a:cubicBezTo>
                  <a:cubicBezTo>
                    <a:pt x="222250" y="433388"/>
                    <a:pt x="220293" y="438043"/>
                    <a:pt x="219075" y="442913"/>
                  </a:cubicBezTo>
                  <a:cubicBezTo>
                    <a:pt x="217487" y="449263"/>
                    <a:pt x="217943" y="456517"/>
                    <a:pt x="214312" y="461963"/>
                  </a:cubicBezTo>
                  <a:cubicBezTo>
                    <a:pt x="211137" y="466725"/>
                    <a:pt x="204787" y="468313"/>
                    <a:pt x="200025" y="471488"/>
                  </a:cubicBezTo>
                  <a:cubicBezTo>
                    <a:pt x="196850" y="481013"/>
                    <a:pt x="192469" y="490218"/>
                    <a:pt x="190500" y="500063"/>
                  </a:cubicBezTo>
                  <a:cubicBezTo>
                    <a:pt x="184752" y="528798"/>
                    <a:pt x="188296" y="516196"/>
                    <a:pt x="180975" y="538163"/>
                  </a:cubicBezTo>
                  <a:cubicBezTo>
                    <a:pt x="172786" y="628230"/>
                    <a:pt x="171181" y="616712"/>
                    <a:pt x="185737" y="747713"/>
                  </a:cubicBezTo>
                  <a:cubicBezTo>
                    <a:pt x="186369" y="753402"/>
                    <a:pt x="192087" y="757238"/>
                    <a:pt x="195262" y="762000"/>
                  </a:cubicBezTo>
                  <a:cubicBezTo>
                    <a:pt x="199097" y="777340"/>
                    <a:pt x="199972" y="786690"/>
                    <a:pt x="209550" y="800100"/>
                  </a:cubicBezTo>
                  <a:cubicBezTo>
                    <a:pt x="213465" y="805581"/>
                    <a:pt x="219525" y="809214"/>
                    <a:pt x="223837" y="814388"/>
                  </a:cubicBezTo>
                  <a:cubicBezTo>
                    <a:pt x="227501" y="818785"/>
                    <a:pt x="229698" y="824278"/>
                    <a:pt x="233362" y="828675"/>
                  </a:cubicBezTo>
                  <a:cubicBezTo>
                    <a:pt x="263920" y="865344"/>
                    <a:pt x="233527" y="821779"/>
                    <a:pt x="257175" y="857250"/>
                  </a:cubicBezTo>
                  <a:cubicBezTo>
                    <a:pt x="258762" y="862013"/>
                    <a:pt x="259692" y="867048"/>
                    <a:pt x="261937" y="871538"/>
                  </a:cubicBezTo>
                  <a:cubicBezTo>
                    <a:pt x="268566" y="884797"/>
                    <a:pt x="275219" y="889582"/>
                    <a:pt x="285750" y="900113"/>
                  </a:cubicBezTo>
                  <a:cubicBezTo>
                    <a:pt x="297717" y="936016"/>
                    <a:pt x="281576" y="891767"/>
                    <a:pt x="300037" y="928688"/>
                  </a:cubicBezTo>
                  <a:cubicBezTo>
                    <a:pt x="319756" y="968124"/>
                    <a:pt x="287027" y="916314"/>
                    <a:pt x="314325" y="957263"/>
                  </a:cubicBezTo>
                  <a:cubicBezTo>
                    <a:pt x="317500" y="966788"/>
                    <a:pt x="321415" y="976098"/>
                    <a:pt x="323850" y="985838"/>
                  </a:cubicBezTo>
                  <a:lnTo>
                    <a:pt x="333375" y="1023938"/>
                  </a:lnTo>
                  <a:cubicBezTo>
                    <a:pt x="331787" y="1055688"/>
                    <a:pt x="332256" y="1087608"/>
                    <a:pt x="328612" y="1119188"/>
                  </a:cubicBezTo>
                  <a:cubicBezTo>
                    <a:pt x="327461" y="1129162"/>
                    <a:pt x="326187" y="1140663"/>
                    <a:pt x="319087" y="1147763"/>
                  </a:cubicBezTo>
                  <a:lnTo>
                    <a:pt x="304800" y="1162050"/>
                  </a:lnTo>
                  <a:cubicBezTo>
                    <a:pt x="292825" y="1197971"/>
                    <a:pt x="308980" y="1153688"/>
                    <a:pt x="290512" y="1190625"/>
                  </a:cubicBezTo>
                  <a:cubicBezTo>
                    <a:pt x="288267" y="1195115"/>
                    <a:pt x="287995" y="1200423"/>
                    <a:pt x="285750" y="1204913"/>
                  </a:cubicBezTo>
                  <a:cubicBezTo>
                    <a:pt x="268563" y="1239289"/>
                    <a:pt x="283404" y="1196490"/>
                    <a:pt x="266700" y="1238250"/>
                  </a:cubicBezTo>
                  <a:cubicBezTo>
                    <a:pt x="251160" y="1277100"/>
                    <a:pt x="266881" y="1257119"/>
                    <a:pt x="242887" y="1281113"/>
                  </a:cubicBezTo>
                  <a:cubicBezTo>
                    <a:pt x="226877" y="1329146"/>
                    <a:pt x="251310" y="1254625"/>
                    <a:pt x="233362" y="1314450"/>
                  </a:cubicBezTo>
                  <a:cubicBezTo>
                    <a:pt x="230477" y="1324067"/>
                    <a:pt x="225806" y="1333180"/>
                    <a:pt x="223837" y="1343025"/>
                  </a:cubicBezTo>
                  <a:cubicBezTo>
                    <a:pt x="222250" y="1350963"/>
                    <a:pt x="221205" y="1359028"/>
                    <a:pt x="219075" y="1366838"/>
                  </a:cubicBezTo>
                  <a:cubicBezTo>
                    <a:pt x="216433" y="1376524"/>
                    <a:pt x="209550" y="1395413"/>
                    <a:pt x="209550" y="1395413"/>
                  </a:cubicBezTo>
                  <a:cubicBezTo>
                    <a:pt x="211137" y="1438275"/>
                    <a:pt x="210429" y="1481284"/>
                    <a:pt x="214312" y="1524000"/>
                  </a:cubicBezTo>
                  <a:cubicBezTo>
                    <a:pt x="215221" y="1533999"/>
                    <a:pt x="221402" y="1542835"/>
                    <a:pt x="223837" y="1552575"/>
                  </a:cubicBezTo>
                  <a:cubicBezTo>
                    <a:pt x="225425" y="1558925"/>
                    <a:pt x="225353" y="1565942"/>
                    <a:pt x="228600" y="1571625"/>
                  </a:cubicBezTo>
                  <a:cubicBezTo>
                    <a:pt x="231942" y="1577473"/>
                    <a:pt x="238575" y="1580739"/>
                    <a:pt x="242887" y="1585913"/>
                  </a:cubicBezTo>
                  <a:cubicBezTo>
                    <a:pt x="246551" y="1590310"/>
                    <a:pt x="249237" y="1595438"/>
                    <a:pt x="252412" y="1600200"/>
                  </a:cubicBezTo>
                  <a:cubicBezTo>
                    <a:pt x="254270" y="1615066"/>
                    <a:pt x="251692" y="1640581"/>
                    <a:pt x="266700" y="1652588"/>
                  </a:cubicBezTo>
                  <a:cubicBezTo>
                    <a:pt x="291222" y="1672206"/>
                    <a:pt x="273885" y="1643148"/>
                    <a:pt x="285750" y="166687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 87">
              <a:extLst>
                <a:ext uri="{FF2B5EF4-FFF2-40B4-BE49-F238E27FC236}">
                  <a16:creationId xmlns:a16="http://schemas.microsoft.com/office/drawing/2014/main" id="{5553F66D-10A7-2643-72F9-5F1FD10FBC5E}"/>
                </a:ext>
              </a:extLst>
            </p:cNvPr>
            <p:cNvSpPr/>
            <p:nvPr/>
          </p:nvSpPr>
          <p:spPr>
            <a:xfrm>
              <a:off x="7905749" y="4562467"/>
              <a:ext cx="447676" cy="147640"/>
            </a:xfrm>
            <a:custGeom>
              <a:avLst/>
              <a:gdLst>
                <a:gd name="connsiteX0" fmla="*/ 447675 w 447675"/>
                <a:gd name="connsiteY0" fmla="*/ 147641 h 147641"/>
                <a:gd name="connsiteX1" fmla="*/ 366713 w 447675"/>
                <a:gd name="connsiteY1" fmla="*/ 128591 h 147641"/>
                <a:gd name="connsiteX2" fmla="*/ 338138 w 447675"/>
                <a:gd name="connsiteY2" fmla="*/ 119066 h 147641"/>
                <a:gd name="connsiteX3" fmla="*/ 309563 w 447675"/>
                <a:gd name="connsiteY3" fmla="*/ 104778 h 147641"/>
                <a:gd name="connsiteX4" fmla="*/ 295275 w 447675"/>
                <a:gd name="connsiteY4" fmla="*/ 95253 h 147641"/>
                <a:gd name="connsiteX5" fmla="*/ 285750 w 447675"/>
                <a:gd name="connsiteY5" fmla="*/ 80966 h 147641"/>
                <a:gd name="connsiteX6" fmla="*/ 271463 w 447675"/>
                <a:gd name="connsiteY6" fmla="*/ 76203 h 147641"/>
                <a:gd name="connsiteX7" fmla="*/ 257175 w 447675"/>
                <a:gd name="connsiteY7" fmla="*/ 66678 h 147641"/>
                <a:gd name="connsiteX8" fmla="*/ 209550 w 447675"/>
                <a:gd name="connsiteY8" fmla="*/ 38103 h 147641"/>
                <a:gd name="connsiteX9" fmla="*/ 195263 w 447675"/>
                <a:gd name="connsiteY9" fmla="*/ 28578 h 147641"/>
                <a:gd name="connsiteX10" fmla="*/ 176213 w 447675"/>
                <a:gd name="connsiteY10" fmla="*/ 23816 h 147641"/>
                <a:gd name="connsiteX11" fmla="*/ 142875 w 447675"/>
                <a:gd name="connsiteY11" fmla="*/ 4766 h 147641"/>
                <a:gd name="connsiteX12" fmla="*/ 0 w 447675"/>
                <a:gd name="connsiteY12" fmla="*/ 3 h 14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7675" h="147641">
                  <a:moveTo>
                    <a:pt x="447675" y="147641"/>
                  </a:moveTo>
                  <a:cubicBezTo>
                    <a:pt x="333671" y="130102"/>
                    <a:pt x="419765" y="149812"/>
                    <a:pt x="366713" y="128591"/>
                  </a:cubicBezTo>
                  <a:cubicBezTo>
                    <a:pt x="357391" y="124862"/>
                    <a:pt x="338138" y="119066"/>
                    <a:pt x="338138" y="119066"/>
                  </a:cubicBezTo>
                  <a:cubicBezTo>
                    <a:pt x="297189" y="91768"/>
                    <a:pt x="348999" y="124497"/>
                    <a:pt x="309563" y="104778"/>
                  </a:cubicBezTo>
                  <a:cubicBezTo>
                    <a:pt x="304443" y="102218"/>
                    <a:pt x="300038" y="98428"/>
                    <a:pt x="295275" y="95253"/>
                  </a:cubicBezTo>
                  <a:cubicBezTo>
                    <a:pt x="292100" y="90491"/>
                    <a:pt x="290219" y="84542"/>
                    <a:pt x="285750" y="80966"/>
                  </a:cubicBezTo>
                  <a:cubicBezTo>
                    <a:pt x="281830" y="77830"/>
                    <a:pt x="275953" y="78448"/>
                    <a:pt x="271463" y="76203"/>
                  </a:cubicBezTo>
                  <a:cubicBezTo>
                    <a:pt x="266343" y="73643"/>
                    <a:pt x="261833" y="70005"/>
                    <a:pt x="257175" y="66678"/>
                  </a:cubicBezTo>
                  <a:cubicBezTo>
                    <a:pt x="214092" y="35905"/>
                    <a:pt x="266039" y="69487"/>
                    <a:pt x="209550" y="38103"/>
                  </a:cubicBezTo>
                  <a:cubicBezTo>
                    <a:pt x="204547" y="35323"/>
                    <a:pt x="200524" y="30833"/>
                    <a:pt x="195263" y="28578"/>
                  </a:cubicBezTo>
                  <a:cubicBezTo>
                    <a:pt x="189247" y="26000"/>
                    <a:pt x="182563" y="25403"/>
                    <a:pt x="176213" y="23816"/>
                  </a:cubicBezTo>
                  <a:cubicBezTo>
                    <a:pt x="169739" y="19500"/>
                    <a:pt x="150027" y="5506"/>
                    <a:pt x="142875" y="4766"/>
                  </a:cubicBezTo>
                  <a:cubicBezTo>
                    <a:pt x="93767" y="-314"/>
                    <a:pt x="47967" y="3"/>
                    <a:pt x="0" y="3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Freeform 88">
              <a:extLst>
                <a:ext uri="{FF2B5EF4-FFF2-40B4-BE49-F238E27FC236}">
                  <a16:creationId xmlns:a16="http://schemas.microsoft.com/office/drawing/2014/main" id="{8F048819-C63C-6AB5-512D-D55A256249C1}"/>
                </a:ext>
              </a:extLst>
            </p:cNvPr>
            <p:cNvSpPr/>
            <p:nvPr/>
          </p:nvSpPr>
          <p:spPr>
            <a:xfrm>
              <a:off x="8401049" y="3924295"/>
              <a:ext cx="345885" cy="516167"/>
            </a:xfrm>
            <a:custGeom>
              <a:avLst/>
              <a:gdLst>
                <a:gd name="connsiteX0" fmla="*/ 0 w 345885"/>
                <a:gd name="connsiteY0" fmla="*/ 509588 h 516167"/>
                <a:gd name="connsiteX1" fmla="*/ 100013 w 345885"/>
                <a:gd name="connsiteY1" fmla="*/ 509588 h 516167"/>
                <a:gd name="connsiteX2" fmla="*/ 128588 w 345885"/>
                <a:gd name="connsiteY2" fmla="*/ 500063 h 516167"/>
                <a:gd name="connsiteX3" fmla="*/ 152400 w 345885"/>
                <a:gd name="connsiteY3" fmla="*/ 481013 h 516167"/>
                <a:gd name="connsiteX4" fmla="*/ 176213 w 345885"/>
                <a:gd name="connsiteY4" fmla="*/ 447675 h 516167"/>
                <a:gd name="connsiteX5" fmla="*/ 200025 w 345885"/>
                <a:gd name="connsiteY5" fmla="*/ 419100 h 516167"/>
                <a:gd name="connsiteX6" fmla="*/ 219075 w 345885"/>
                <a:gd name="connsiteY6" fmla="*/ 381000 h 516167"/>
                <a:gd name="connsiteX7" fmla="*/ 238125 w 345885"/>
                <a:gd name="connsiteY7" fmla="*/ 352425 h 516167"/>
                <a:gd name="connsiteX8" fmla="*/ 252413 w 345885"/>
                <a:gd name="connsiteY8" fmla="*/ 300038 h 516167"/>
                <a:gd name="connsiteX9" fmla="*/ 261938 w 345885"/>
                <a:gd name="connsiteY9" fmla="*/ 271463 h 516167"/>
                <a:gd name="connsiteX10" fmla="*/ 276225 w 345885"/>
                <a:gd name="connsiteY10" fmla="*/ 223838 h 516167"/>
                <a:gd name="connsiteX11" fmla="*/ 295275 w 345885"/>
                <a:gd name="connsiteY11" fmla="*/ 195263 h 516167"/>
                <a:gd name="connsiteX12" fmla="*/ 300038 w 345885"/>
                <a:gd name="connsiteY12" fmla="*/ 180975 h 516167"/>
                <a:gd name="connsiteX13" fmla="*/ 323850 w 345885"/>
                <a:gd name="connsiteY13" fmla="*/ 147638 h 516167"/>
                <a:gd name="connsiteX14" fmla="*/ 338138 w 345885"/>
                <a:gd name="connsiteY14" fmla="*/ 138113 h 516167"/>
                <a:gd name="connsiteX15" fmla="*/ 342900 w 345885"/>
                <a:gd name="connsiteY15" fmla="*/ 119063 h 516167"/>
                <a:gd name="connsiteX16" fmla="*/ 333375 w 345885"/>
                <a:gd name="connsiteY16" fmla="*/ 0 h 516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5885" h="516167">
                  <a:moveTo>
                    <a:pt x="0" y="509588"/>
                  </a:moveTo>
                  <a:cubicBezTo>
                    <a:pt x="42881" y="518163"/>
                    <a:pt x="34243" y="518556"/>
                    <a:pt x="100013" y="509588"/>
                  </a:cubicBezTo>
                  <a:cubicBezTo>
                    <a:pt x="109961" y="508231"/>
                    <a:pt x="128588" y="500063"/>
                    <a:pt x="128588" y="500063"/>
                  </a:cubicBezTo>
                  <a:cubicBezTo>
                    <a:pt x="157758" y="456307"/>
                    <a:pt x="117896" y="509766"/>
                    <a:pt x="152400" y="481013"/>
                  </a:cubicBezTo>
                  <a:cubicBezTo>
                    <a:pt x="161762" y="473212"/>
                    <a:pt x="168314" y="457154"/>
                    <a:pt x="176213" y="447675"/>
                  </a:cubicBezTo>
                  <a:cubicBezTo>
                    <a:pt x="192127" y="428578"/>
                    <a:pt x="188822" y="439640"/>
                    <a:pt x="200025" y="419100"/>
                  </a:cubicBezTo>
                  <a:cubicBezTo>
                    <a:pt x="206824" y="406635"/>
                    <a:pt x="211199" y="392814"/>
                    <a:pt x="219075" y="381000"/>
                  </a:cubicBezTo>
                  <a:cubicBezTo>
                    <a:pt x="225425" y="371475"/>
                    <a:pt x="234505" y="363285"/>
                    <a:pt x="238125" y="352425"/>
                  </a:cubicBezTo>
                  <a:cubicBezTo>
                    <a:pt x="266909" y="266073"/>
                    <a:pt x="232218" y="374085"/>
                    <a:pt x="252413" y="300038"/>
                  </a:cubicBezTo>
                  <a:cubicBezTo>
                    <a:pt x="255055" y="290352"/>
                    <a:pt x="259503" y="281204"/>
                    <a:pt x="261938" y="271463"/>
                  </a:cubicBezTo>
                  <a:cubicBezTo>
                    <a:pt x="264600" y="260813"/>
                    <a:pt x="271586" y="230797"/>
                    <a:pt x="276225" y="223838"/>
                  </a:cubicBezTo>
                  <a:cubicBezTo>
                    <a:pt x="282575" y="214313"/>
                    <a:pt x="291655" y="206123"/>
                    <a:pt x="295275" y="195263"/>
                  </a:cubicBezTo>
                  <a:cubicBezTo>
                    <a:pt x="296863" y="190500"/>
                    <a:pt x="297793" y="185465"/>
                    <a:pt x="300038" y="180975"/>
                  </a:cubicBezTo>
                  <a:cubicBezTo>
                    <a:pt x="302741" y="175569"/>
                    <a:pt x="321695" y="149793"/>
                    <a:pt x="323850" y="147638"/>
                  </a:cubicBezTo>
                  <a:cubicBezTo>
                    <a:pt x="327897" y="143591"/>
                    <a:pt x="333375" y="141288"/>
                    <a:pt x="338138" y="138113"/>
                  </a:cubicBezTo>
                  <a:cubicBezTo>
                    <a:pt x="339725" y="131763"/>
                    <a:pt x="342900" y="125608"/>
                    <a:pt x="342900" y="119063"/>
                  </a:cubicBezTo>
                  <a:cubicBezTo>
                    <a:pt x="342900" y="15810"/>
                    <a:pt x="354006" y="41258"/>
                    <a:pt x="333375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 89">
              <a:extLst>
                <a:ext uri="{FF2B5EF4-FFF2-40B4-BE49-F238E27FC236}">
                  <a16:creationId xmlns:a16="http://schemas.microsoft.com/office/drawing/2014/main" id="{EFFCB781-158D-3F87-1F0E-AB92621F4215}"/>
                </a:ext>
              </a:extLst>
            </p:cNvPr>
            <p:cNvSpPr/>
            <p:nvPr/>
          </p:nvSpPr>
          <p:spPr>
            <a:xfrm>
              <a:off x="8443913" y="4567232"/>
              <a:ext cx="414336" cy="528637"/>
            </a:xfrm>
            <a:custGeom>
              <a:avLst/>
              <a:gdLst>
                <a:gd name="connsiteX0" fmla="*/ 0 w 414337"/>
                <a:gd name="connsiteY0" fmla="*/ 528637 h 528637"/>
                <a:gd name="connsiteX1" fmla="*/ 61912 w 414337"/>
                <a:gd name="connsiteY1" fmla="*/ 523875 h 528637"/>
                <a:gd name="connsiteX2" fmla="*/ 104775 w 414337"/>
                <a:gd name="connsiteY2" fmla="*/ 514350 h 528637"/>
                <a:gd name="connsiteX3" fmla="*/ 133350 w 414337"/>
                <a:gd name="connsiteY3" fmla="*/ 509587 h 528637"/>
                <a:gd name="connsiteX4" fmla="*/ 157162 w 414337"/>
                <a:gd name="connsiteY4" fmla="*/ 490537 h 528637"/>
                <a:gd name="connsiteX5" fmla="*/ 185737 w 414337"/>
                <a:gd name="connsiteY5" fmla="*/ 481012 h 528637"/>
                <a:gd name="connsiteX6" fmla="*/ 204787 w 414337"/>
                <a:gd name="connsiteY6" fmla="*/ 452437 h 528637"/>
                <a:gd name="connsiteX7" fmla="*/ 214312 w 414337"/>
                <a:gd name="connsiteY7" fmla="*/ 433387 h 528637"/>
                <a:gd name="connsiteX8" fmla="*/ 233362 w 414337"/>
                <a:gd name="connsiteY8" fmla="*/ 404812 h 528637"/>
                <a:gd name="connsiteX9" fmla="*/ 242887 w 414337"/>
                <a:gd name="connsiteY9" fmla="*/ 390525 h 528637"/>
                <a:gd name="connsiteX10" fmla="*/ 257175 w 414337"/>
                <a:gd name="connsiteY10" fmla="*/ 357187 h 528637"/>
                <a:gd name="connsiteX11" fmla="*/ 271462 w 414337"/>
                <a:gd name="connsiteY11" fmla="*/ 347662 h 528637"/>
                <a:gd name="connsiteX12" fmla="*/ 280987 w 414337"/>
                <a:gd name="connsiteY12" fmla="*/ 328612 h 528637"/>
                <a:gd name="connsiteX13" fmla="*/ 290512 w 414337"/>
                <a:gd name="connsiteY13" fmla="*/ 314325 h 528637"/>
                <a:gd name="connsiteX14" fmla="*/ 295275 w 414337"/>
                <a:gd name="connsiteY14" fmla="*/ 300037 h 528637"/>
                <a:gd name="connsiteX15" fmla="*/ 309562 w 414337"/>
                <a:gd name="connsiteY15" fmla="*/ 285750 h 528637"/>
                <a:gd name="connsiteX16" fmla="*/ 323850 w 414337"/>
                <a:gd name="connsiteY16" fmla="*/ 266700 h 528637"/>
                <a:gd name="connsiteX17" fmla="*/ 338137 w 414337"/>
                <a:gd name="connsiteY17" fmla="*/ 257175 h 528637"/>
                <a:gd name="connsiteX18" fmla="*/ 357187 w 414337"/>
                <a:gd name="connsiteY18" fmla="*/ 238125 h 528637"/>
                <a:gd name="connsiteX19" fmla="*/ 376237 w 414337"/>
                <a:gd name="connsiteY19" fmla="*/ 228600 h 528637"/>
                <a:gd name="connsiteX20" fmla="*/ 404812 w 414337"/>
                <a:gd name="connsiteY20" fmla="*/ 190500 h 528637"/>
                <a:gd name="connsiteX21" fmla="*/ 409575 w 414337"/>
                <a:gd name="connsiteY21" fmla="*/ 157162 h 528637"/>
                <a:gd name="connsiteX22" fmla="*/ 414337 w 414337"/>
                <a:gd name="connsiteY22" fmla="*/ 133350 h 528637"/>
                <a:gd name="connsiteX23" fmla="*/ 409575 w 414337"/>
                <a:gd name="connsiteY23" fmla="*/ 61912 h 528637"/>
                <a:gd name="connsiteX24" fmla="*/ 404812 w 414337"/>
                <a:gd name="connsiteY24" fmla="*/ 47625 h 528637"/>
                <a:gd name="connsiteX25" fmla="*/ 385762 w 414337"/>
                <a:gd name="connsiteY25" fmla="*/ 19050 h 528637"/>
                <a:gd name="connsiteX26" fmla="*/ 381000 w 414337"/>
                <a:gd name="connsiteY26" fmla="*/ 0 h 52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4337" h="528637">
                  <a:moveTo>
                    <a:pt x="0" y="528637"/>
                  </a:moveTo>
                  <a:cubicBezTo>
                    <a:pt x="20637" y="527050"/>
                    <a:pt x="41327" y="526042"/>
                    <a:pt x="61912" y="523875"/>
                  </a:cubicBezTo>
                  <a:cubicBezTo>
                    <a:pt x="120665" y="517690"/>
                    <a:pt x="68211" y="522475"/>
                    <a:pt x="104775" y="514350"/>
                  </a:cubicBezTo>
                  <a:cubicBezTo>
                    <a:pt x="114201" y="512255"/>
                    <a:pt x="123825" y="511175"/>
                    <a:pt x="133350" y="509587"/>
                  </a:cubicBezTo>
                  <a:cubicBezTo>
                    <a:pt x="141287" y="503237"/>
                    <a:pt x="148238" y="495404"/>
                    <a:pt x="157162" y="490537"/>
                  </a:cubicBezTo>
                  <a:cubicBezTo>
                    <a:pt x="165976" y="485729"/>
                    <a:pt x="185737" y="481012"/>
                    <a:pt x="185737" y="481012"/>
                  </a:cubicBezTo>
                  <a:cubicBezTo>
                    <a:pt x="192087" y="471487"/>
                    <a:pt x="199667" y="462676"/>
                    <a:pt x="204787" y="452437"/>
                  </a:cubicBezTo>
                  <a:cubicBezTo>
                    <a:pt x="207962" y="446087"/>
                    <a:pt x="210659" y="439475"/>
                    <a:pt x="214312" y="433387"/>
                  </a:cubicBezTo>
                  <a:cubicBezTo>
                    <a:pt x="220202" y="423571"/>
                    <a:pt x="227012" y="414337"/>
                    <a:pt x="233362" y="404812"/>
                  </a:cubicBezTo>
                  <a:cubicBezTo>
                    <a:pt x="236537" y="400050"/>
                    <a:pt x="241077" y="395955"/>
                    <a:pt x="242887" y="390525"/>
                  </a:cubicBezTo>
                  <a:cubicBezTo>
                    <a:pt x="246196" y="380600"/>
                    <a:pt x="250637" y="365033"/>
                    <a:pt x="257175" y="357187"/>
                  </a:cubicBezTo>
                  <a:cubicBezTo>
                    <a:pt x="260839" y="352790"/>
                    <a:pt x="266700" y="350837"/>
                    <a:pt x="271462" y="347662"/>
                  </a:cubicBezTo>
                  <a:cubicBezTo>
                    <a:pt x="274637" y="341312"/>
                    <a:pt x="277465" y="334776"/>
                    <a:pt x="280987" y="328612"/>
                  </a:cubicBezTo>
                  <a:cubicBezTo>
                    <a:pt x="283827" y="323642"/>
                    <a:pt x="287952" y="319444"/>
                    <a:pt x="290512" y="314325"/>
                  </a:cubicBezTo>
                  <a:cubicBezTo>
                    <a:pt x="292757" y="309835"/>
                    <a:pt x="292490" y="304214"/>
                    <a:pt x="295275" y="300037"/>
                  </a:cubicBezTo>
                  <a:cubicBezTo>
                    <a:pt x="299011" y="294433"/>
                    <a:pt x="305179" y="290864"/>
                    <a:pt x="309562" y="285750"/>
                  </a:cubicBezTo>
                  <a:cubicBezTo>
                    <a:pt x="314728" y="279723"/>
                    <a:pt x="318237" y="272313"/>
                    <a:pt x="323850" y="266700"/>
                  </a:cubicBezTo>
                  <a:cubicBezTo>
                    <a:pt x="327897" y="262653"/>
                    <a:pt x="333791" y="260900"/>
                    <a:pt x="338137" y="257175"/>
                  </a:cubicBezTo>
                  <a:cubicBezTo>
                    <a:pt x="344955" y="251331"/>
                    <a:pt x="350003" y="243513"/>
                    <a:pt x="357187" y="238125"/>
                  </a:cubicBezTo>
                  <a:cubicBezTo>
                    <a:pt x="362867" y="233865"/>
                    <a:pt x="370460" y="232727"/>
                    <a:pt x="376237" y="228600"/>
                  </a:cubicBezTo>
                  <a:cubicBezTo>
                    <a:pt x="390821" y="218183"/>
                    <a:pt x="395649" y="205772"/>
                    <a:pt x="404812" y="190500"/>
                  </a:cubicBezTo>
                  <a:cubicBezTo>
                    <a:pt x="406400" y="179387"/>
                    <a:pt x="407730" y="168235"/>
                    <a:pt x="409575" y="157162"/>
                  </a:cubicBezTo>
                  <a:cubicBezTo>
                    <a:pt x="410906" y="149178"/>
                    <a:pt x="414337" y="141444"/>
                    <a:pt x="414337" y="133350"/>
                  </a:cubicBezTo>
                  <a:cubicBezTo>
                    <a:pt x="414337" y="109484"/>
                    <a:pt x="412211" y="85632"/>
                    <a:pt x="409575" y="61912"/>
                  </a:cubicBezTo>
                  <a:cubicBezTo>
                    <a:pt x="409021" y="56923"/>
                    <a:pt x="407250" y="52013"/>
                    <a:pt x="404812" y="47625"/>
                  </a:cubicBezTo>
                  <a:cubicBezTo>
                    <a:pt x="399252" y="37618"/>
                    <a:pt x="385762" y="19050"/>
                    <a:pt x="385762" y="19050"/>
                  </a:cubicBezTo>
                  <a:lnTo>
                    <a:pt x="381000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90">
              <a:extLst>
                <a:ext uri="{FF2B5EF4-FFF2-40B4-BE49-F238E27FC236}">
                  <a16:creationId xmlns:a16="http://schemas.microsoft.com/office/drawing/2014/main" id="{2D91BC86-3980-B36C-8189-788344E62966}"/>
                </a:ext>
              </a:extLst>
            </p:cNvPr>
            <p:cNvSpPr/>
            <p:nvPr/>
          </p:nvSpPr>
          <p:spPr>
            <a:xfrm>
              <a:off x="7662863" y="5500681"/>
              <a:ext cx="390525" cy="238125"/>
            </a:xfrm>
            <a:custGeom>
              <a:avLst/>
              <a:gdLst>
                <a:gd name="connsiteX0" fmla="*/ 390525 w 390525"/>
                <a:gd name="connsiteY0" fmla="*/ 85725 h 238125"/>
                <a:gd name="connsiteX1" fmla="*/ 361950 w 390525"/>
                <a:gd name="connsiteY1" fmla="*/ 90487 h 238125"/>
                <a:gd name="connsiteX2" fmla="*/ 347662 w 390525"/>
                <a:gd name="connsiteY2" fmla="*/ 100012 h 238125"/>
                <a:gd name="connsiteX3" fmla="*/ 319087 w 390525"/>
                <a:gd name="connsiteY3" fmla="*/ 104775 h 238125"/>
                <a:gd name="connsiteX4" fmla="*/ 276225 w 390525"/>
                <a:gd name="connsiteY4" fmla="*/ 128587 h 238125"/>
                <a:gd name="connsiteX5" fmla="*/ 247650 w 390525"/>
                <a:gd name="connsiteY5" fmla="*/ 152400 h 238125"/>
                <a:gd name="connsiteX6" fmla="*/ 233362 w 390525"/>
                <a:gd name="connsiteY6" fmla="*/ 157162 h 238125"/>
                <a:gd name="connsiteX7" fmla="*/ 219075 w 390525"/>
                <a:gd name="connsiteY7" fmla="*/ 176212 h 238125"/>
                <a:gd name="connsiteX8" fmla="*/ 209550 w 390525"/>
                <a:gd name="connsiteY8" fmla="*/ 195262 h 238125"/>
                <a:gd name="connsiteX9" fmla="*/ 195262 w 390525"/>
                <a:gd name="connsiteY9" fmla="*/ 204787 h 238125"/>
                <a:gd name="connsiteX10" fmla="*/ 180975 w 390525"/>
                <a:gd name="connsiteY10" fmla="*/ 219075 h 238125"/>
                <a:gd name="connsiteX11" fmla="*/ 157162 w 390525"/>
                <a:gd name="connsiteY11" fmla="*/ 238125 h 238125"/>
                <a:gd name="connsiteX12" fmla="*/ 128587 w 390525"/>
                <a:gd name="connsiteY12" fmla="*/ 233362 h 238125"/>
                <a:gd name="connsiteX13" fmla="*/ 114300 w 390525"/>
                <a:gd name="connsiteY13" fmla="*/ 228600 h 238125"/>
                <a:gd name="connsiteX14" fmla="*/ 85725 w 390525"/>
                <a:gd name="connsiteY14" fmla="*/ 204787 h 238125"/>
                <a:gd name="connsiteX15" fmla="*/ 66675 w 390525"/>
                <a:gd name="connsiteY15" fmla="*/ 176212 h 238125"/>
                <a:gd name="connsiteX16" fmla="*/ 57150 w 390525"/>
                <a:gd name="connsiteY16" fmla="*/ 161925 h 238125"/>
                <a:gd name="connsiteX17" fmla="*/ 47625 w 390525"/>
                <a:gd name="connsiteY17" fmla="*/ 147637 h 238125"/>
                <a:gd name="connsiteX18" fmla="*/ 42862 w 390525"/>
                <a:gd name="connsiteY18" fmla="*/ 128587 h 238125"/>
                <a:gd name="connsiteX19" fmla="*/ 38100 w 390525"/>
                <a:gd name="connsiteY19" fmla="*/ 114300 h 238125"/>
                <a:gd name="connsiteX20" fmla="*/ 28575 w 390525"/>
                <a:gd name="connsiteY20" fmla="*/ 66675 h 238125"/>
                <a:gd name="connsiteX21" fmla="*/ 23812 w 390525"/>
                <a:gd name="connsiteY21" fmla="*/ 52387 h 238125"/>
                <a:gd name="connsiteX22" fmla="*/ 14287 w 390525"/>
                <a:gd name="connsiteY22" fmla="*/ 38100 h 238125"/>
                <a:gd name="connsiteX23" fmla="*/ 0 w 390525"/>
                <a:gd name="connsiteY23" fmla="*/ 0 h 238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90525" h="238125">
                  <a:moveTo>
                    <a:pt x="390525" y="85725"/>
                  </a:moveTo>
                  <a:cubicBezTo>
                    <a:pt x="381000" y="87312"/>
                    <a:pt x="371111" y="87434"/>
                    <a:pt x="361950" y="90487"/>
                  </a:cubicBezTo>
                  <a:cubicBezTo>
                    <a:pt x="356520" y="92297"/>
                    <a:pt x="353092" y="98202"/>
                    <a:pt x="347662" y="100012"/>
                  </a:cubicBezTo>
                  <a:cubicBezTo>
                    <a:pt x="338501" y="103066"/>
                    <a:pt x="328612" y="103187"/>
                    <a:pt x="319087" y="104775"/>
                  </a:cubicBezTo>
                  <a:cubicBezTo>
                    <a:pt x="286335" y="126610"/>
                    <a:pt x="301372" y="120205"/>
                    <a:pt x="276225" y="128587"/>
                  </a:cubicBezTo>
                  <a:cubicBezTo>
                    <a:pt x="265694" y="139118"/>
                    <a:pt x="260909" y="145771"/>
                    <a:pt x="247650" y="152400"/>
                  </a:cubicBezTo>
                  <a:cubicBezTo>
                    <a:pt x="243160" y="154645"/>
                    <a:pt x="238125" y="155575"/>
                    <a:pt x="233362" y="157162"/>
                  </a:cubicBezTo>
                  <a:cubicBezTo>
                    <a:pt x="228600" y="163512"/>
                    <a:pt x="223282" y="169481"/>
                    <a:pt x="219075" y="176212"/>
                  </a:cubicBezTo>
                  <a:cubicBezTo>
                    <a:pt x="215312" y="182232"/>
                    <a:pt x="214095" y="189808"/>
                    <a:pt x="209550" y="195262"/>
                  </a:cubicBezTo>
                  <a:cubicBezTo>
                    <a:pt x="205886" y="199659"/>
                    <a:pt x="199659" y="201123"/>
                    <a:pt x="195262" y="204787"/>
                  </a:cubicBezTo>
                  <a:cubicBezTo>
                    <a:pt x="190088" y="209099"/>
                    <a:pt x="185287" y="213901"/>
                    <a:pt x="180975" y="219075"/>
                  </a:cubicBezTo>
                  <a:cubicBezTo>
                    <a:pt x="164405" y="238959"/>
                    <a:pt x="180616" y="230306"/>
                    <a:pt x="157162" y="238125"/>
                  </a:cubicBezTo>
                  <a:cubicBezTo>
                    <a:pt x="147637" y="236537"/>
                    <a:pt x="138013" y="235457"/>
                    <a:pt x="128587" y="233362"/>
                  </a:cubicBezTo>
                  <a:cubicBezTo>
                    <a:pt x="123687" y="232273"/>
                    <a:pt x="118790" y="230845"/>
                    <a:pt x="114300" y="228600"/>
                  </a:cubicBezTo>
                  <a:cubicBezTo>
                    <a:pt x="104292" y="223596"/>
                    <a:pt x="92429" y="213407"/>
                    <a:pt x="85725" y="204787"/>
                  </a:cubicBezTo>
                  <a:cubicBezTo>
                    <a:pt x="78697" y="195751"/>
                    <a:pt x="73025" y="185737"/>
                    <a:pt x="66675" y="176212"/>
                  </a:cubicBezTo>
                  <a:lnTo>
                    <a:pt x="57150" y="161925"/>
                  </a:lnTo>
                  <a:lnTo>
                    <a:pt x="47625" y="147637"/>
                  </a:lnTo>
                  <a:cubicBezTo>
                    <a:pt x="46037" y="141287"/>
                    <a:pt x="44660" y="134881"/>
                    <a:pt x="42862" y="128587"/>
                  </a:cubicBezTo>
                  <a:cubicBezTo>
                    <a:pt x="41483" y="123760"/>
                    <a:pt x="39189" y="119200"/>
                    <a:pt x="38100" y="114300"/>
                  </a:cubicBezTo>
                  <a:cubicBezTo>
                    <a:pt x="28749" y="72221"/>
                    <a:pt x="38059" y="99870"/>
                    <a:pt x="28575" y="66675"/>
                  </a:cubicBezTo>
                  <a:cubicBezTo>
                    <a:pt x="27196" y="61848"/>
                    <a:pt x="26057" y="56877"/>
                    <a:pt x="23812" y="52387"/>
                  </a:cubicBezTo>
                  <a:cubicBezTo>
                    <a:pt x="21252" y="47268"/>
                    <a:pt x="17462" y="42862"/>
                    <a:pt x="14287" y="38100"/>
                  </a:cubicBezTo>
                  <a:cubicBezTo>
                    <a:pt x="3639" y="6157"/>
                    <a:pt x="9252" y="18505"/>
                    <a:pt x="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 91">
              <a:extLst>
                <a:ext uri="{FF2B5EF4-FFF2-40B4-BE49-F238E27FC236}">
                  <a16:creationId xmlns:a16="http://schemas.microsoft.com/office/drawing/2014/main" id="{EA6758D5-6CEC-3A26-B62F-3E543B049F7E}"/>
                </a:ext>
              </a:extLst>
            </p:cNvPr>
            <p:cNvSpPr/>
            <p:nvPr/>
          </p:nvSpPr>
          <p:spPr>
            <a:xfrm>
              <a:off x="7639050" y="4919656"/>
              <a:ext cx="495300" cy="509587"/>
            </a:xfrm>
            <a:custGeom>
              <a:avLst/>
              <a:gdLst>
                <a:gd name="connsiteX0" fmla="*/ 0 w 495300"/>
                <a:gd name="connsiteY0" fmla="*/ 0 h 509587"/>
                <a:gd name="connsiteX1" fmla="*/ 171450 w 495300"/>
                <a:gd name="connsiteY1" fmla="*/ 19050 h 509587"/>
                <a:gd name="connsiteX2" fmla="*/ 190500 w 495300"/>
                <a:gd name="connsiteY2" fmla="*/ 28575 h 509587"/>
                <a:gd name="connsiteX3" fmla="*/ 261938 w 495300"/>
                <a:gd name="connsiteY3" fmla="*/ 42862 h 509587"/>
                <a:gd name="connsiteX4" fmla="*/ 290513 w 495300"/>
                <a:gd name="connsiteY4" fmla="*/ 52387 h 509587"/>
                <a:gd name="connsiteX5" fmla="*/ 319088 w 495300"/>
                <a:gd name="connsiteY5" fmla="*/ 66675 h 509587"/>
                <a:gd name="connsiteX6" fmla="*/ 366713 w 495300"/>
                <a:gd name="connsiteY6" fmla="*/ 100012 h 509587"/>
                <a:gd name="connsiteX7" fmla="*/ 400050 w 495300"/>
                <a:gd name="connsiteY7" fmla="*/ 114300 h 509587"/>
                <a:gd name="connsiteX8" fmla="*/ 423863 w 495300"/>
                <a:gd name="connsiteY8" fmla="*/ 133350 h 509587"/>
                <a:gd name="connsiteX9" fmla="*/ 438150 w 495300"/>
                <a:gd name="connsiteY9" fmla="*/ 147637 h 509587"/>
                <a:gd name="connsiteX10" fmla="*/ 452438 w 495300"/>
                <a:gd name="connsiteY10" fmla="*/ 152400 h 509587"/>
                <a:gd name="connsiteX11" fmla="*/ 461963 w 495300"/>
                <a:gd name="connsiteY11" fmla="*/ 171450 h 509587"/>
                <a:gd name="connsiteX12" fmla="*/ 471488 w 495300"/>
                <a:gd name="connsiteY12" fmla="*/ 185737 h 509587"/>
                <a:gd name="connsiteX13" fmla="*/ 495300 w 495300"/>
                <a:gd name="connsiteY13" fmla="*/ 228600 h 509587"/>
                <a:gd name="connsiteX14" fmla="*/ 490538 w 495300"/>
                <a:gd name="connsiteY14" fmla="*/ 304800 h 509587"/>
                <a:gd name="connsiteX15" fmla="*/ 481013 w 495300"/>
                <a:gd name="connsiteY15" fmla="*/ 323850 h 509587"/>
                <a:gd name="connsiteX16" fmla="*/ 476250 w 495300"/>
                <a:gd name="connsiteY16" fmla="*/ 338137 h 509587"/>
                <a:gd name="connsiteX17" fmla="*/ 452438 w 495300"/>
                <a:gd name="connsiteY17" fmla="*/ 371475 h 509587"/>
                <a:gd name="connsiteX18" fmla="*/ 438150 w 495300"/>
                <a:gd name="connsiteY18" fmla="*/ 381000 h 509587"/>
                <a:gd name="connsiteX19" fmla="*/ 428625 w 495300"/>
                <a:gd name="connsiteY19" fmla="*/ 395287 h 509587"/>
                <a:gd name="connsiteX20" fmla="*/ 423863 w 495300"/>
                <a:gd name="connsiteY20" fmla="*/ 409575 h 509587"/>
                <a:gd name="connsiteX21" fmla="*/ 390525 w 495300"/>
                <a:gd name="connsiteY21" fmla="*/ 457200 h 509587"/>
                <a:gd name="connsiteX22" fmla="*/ 357188 w 495300"/>
                <a:gd name="connsiteY22" fmla="*/ 495300 h 509587"/>
                <a:gd name="connsiteX23" fmla="*/ 347663 w 495300"/>
                <a:gd name="connsiteY23" fmla="*/ 509587 h 509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95300" h="509587">
                  <a:moveTo>
                    <a:pt x="0" y="0"/>
                  </a:moveTo>
                  <a:cubicBezTo>
                    <a:pt x="57227" y="5722"/>
                    <a:pt x="114383" y="11916"/>
                    <a:pt x="171450" y="19050"/>
                  </a:cubicBezTo>
                  <a:cubicBezTo>
                    <a:pt x="177800" y="22225"/>
                    <a:pt x="183714" y="26487"/>
                    <a:pt x="190500" y="28575"/>
                  </a:cubicBezTo>
                  <a:cubicBezTo>
                    <a:pt x="211102" y="34914"/>
                    <a:pt x="239832" y="39178"/>
                    <a:pt x="261938" y="42862"/>
                  </a:cubicBezTo>
                  <a:cubicBezTo>
                    <a:pt x="271463" y="46037"/>
                    <a:pt x="282159" y="46818"/>
                    <a:pt x="290513" y="52387"/>
                  </a:cubicBezTo>
                  <a:cubicBezTo>
                    <a:pt x="308977" y="64697"/>
                    <a:pt x="299370" y="60102"/>
                    <a:pt x="319088" y="66675"/>
                  </a:cubicBezTo>
                  <a:cubicBezTo>
                    <a:pt x="338226" y="81986"/>
                    <a:pt x="345022" y="89167"/>
                    <a:pt x="366713" y="100012"/>
                  </a:cubicBezTo>
                  <a:cubicBezTo>
                    <a:pt x="392107" y="112709"/>
                    <a:pt x="370327" y="94485"/>
                    <a:pt x="400050" y="114300"/>
                  </a:cubicBezTo>
                  <a:cubicBezTo>
                    <a:pt x="408508" y="119939"/>
                    <a:pt x="416213" y="126656"/>
                    <a:pt x="423863" y="133350"/>
                  </a:cubicBezTo>
                  <a:cubicBezTo>
                    <a:pt x="428932" y="137785"/>
                    <a:pt x="432546" y="143901"/>
                    <a:pt x="438150" y="147637"/>
                  </a:cubicBezTo>
                  <a:cubicBezTo>
                    <a:pt x="442327" y="150422"/>
                    <a:pt x="447675" y="150812"/>
                    <a:pt x="452438" y="152400"/>
                  </a:cubicBezTo>
                  <a:cubicBezTo>
                    <a:pt x="455613" y="158750"/>
                    <a:pt x="458441" y="165286"/>
                    <a:pt x="461963" y="171450"/>
                  </a:cubicBezTo>
                  <a:cubicBezTo>
                    <a:pt x="464803" y="176420"/>
                    <a:pt x="469163" y="180507"/>
                    <a:pt x="471488" y="185737"/>
                  </a:cubicBezTo>
                  <a:cubicBezTo>
                    <a:pt x="490137" y="227696"/>
                    <a:pt x="469222" y="202520"/>
                    <a:pt x="495300" y="228600"/>
                  </a:cubicBezTo>
                  <a:cubicBezTo>
                    <a:pt x="493713" y="254000"/>
                    <a:pt x="494313" y="279632"/>
                    <a:pt x="490538" y="304800"/>
                  </a:cubicBezTo>
                  <a:cubicBezTo>
                    <a:pt x="489485" y="311821"/>
                    <a:pt x="483810" y="317325"/>
                    <a:pt x="481013" y="323850"/>
                  </a:cubicBezTo>
                  <a:cubicBezTo>
                    <a:pt x="479035" y="328464"/>
                    <a:pt x="478495" y="333647"/>
                    <a:pt x="476250" y="338137"/>
                  </a:cubicBezTo>
                  <a:cubicBezTo>
                    <a:pt x="473546" y="343546"/>
                    <a:pt x="454596" y="369317"/>
                    <a:pt x="452438" y="371475"/>
                  </a:cubicBezTo>
                  <a:cubicBezTo>
                    <a:pt x="448391" y="375522"/>
                    <a:pt x="442913" y="377825"/>
                    <a:pt x="438150" y="381000"/>
                  </a:cubicBezTo>
                  <a:cubicBezTo>
                    <a:pt x="434975" y="385762"/>
                    <a:pt x="431185" y="390168"/>
                    <a:pt x="428625" y="395287"/>
                  </a:cubicBezTo>
                  <a:cubicBezTo>
                    <a:pt x="426380" y="399777"/>
                    <a:pt x="426301" y="405187"/>
                    <a:pt x="423863" y="409575"/>
                  </a:cubicBezTo>
                  <a:cubicBezTo>
                    <a:pt x="411528" y="431778"/>
                    <a:pt x="403972" y="437990"/>
                    <a:pt x="390525" y="457200"/>
                  </a:cubicBezTo>
                  <a:cubicBezTo>
                    <a:pt x="366216" y="491927"/>
                    <a:pt x="382042" y="478730"/>
                    <a:pt x="357188" y="495300"/>
                  </a:cubicBezTo>
                  <a:lnTo>
                    <a:pt x="347663" y="509587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 92">
              <a:extLst>
                <a:ext uri="{FF2B5EF4-FFF2-40B4-BE49-F238E27FC236}">
                  <a16:creationId xmlns:a16="http://schemas.microsoft.com/office/drawing/2014/main" id="{3982B56D-FF6B-292F-8A73-74F232B23DF4}"/>
                </a:ext>
              </a:extLst>
            </p:cNvPr>
            <p:cNvSpPr/>
            <p:nvPr/>
          </p:nvSpPr>
          <p:spPr>
            <a:xfrm>
              <a:off x="8977312" y="3724270"/>
              <a:ext cx="371475" cy="747712"/>
            </a:xfrm>
            <a:custGeom>
              <a:avLst/>
              <a:gdLst>
                <a:gd name="connsiteX0" fmla="*/ 0 w 371475"/>
                <a:gd name="connsiteY0" fmla="*/ 0 h 747713"/>
                <a:gd name="connsiteX1" fmla="*/ 19050 w 371475"/>
                <a:gd name="connsiteY1" fmla="*/ 42863 h 747713"/>
                <a:gd name="connsiteX2" fmla="*/ 28575 w 371475"/>
                <a:gd name="connsiteY2" fmla="*/ 80963 h 747713"/>
                <a:gd name="connsiteX3" fmla="*/ 52387 w 371475"/>
                <a:gd name="connsiteY3" fmla="*/ 104775 h 747713"/>
                <a:gd name="connsiteX4" fmla="*/ 66675 w 371475"/>
                <a:gd name="connsiteY4" fmla="*/ 123825 h 747713"/>
                <a:gd name="connsiteX5" fmla="*/ 80962 w 371475"/>
                <a:gd name="connsiteY5" fmla="*/ 138113 h 747713"/>
                <a:gd name="connsiteX6" fmla="*/ 90487 w 371475"/>
                <a:gd name="connsiteY6" fmla="*/ 152400 h 747713"/>
                <a:gd name="connsiteX7" fmla="*/ 119062 w 371475"/>
                <a:gd name="connsiteY7" fmla="*/ 166688 h 747713"/>
                <a:gd name="connsiteX8" fmla="*/ 161925 w 371475"/>
                <a:gd name="connsiteY8" fmla="*/ 190500 h 747713"/>
                <a:gd name="connsiteX9" fmla="*/ 176212 w 371475"/>
                <a:gd name="connsiteY9" fmla="*/ 204788 h 747713"/>
                <a:gd name="connsiteX10" fmla="*/ 190500 w 371475"/>
                <a:gd name="connsiteY10" fmla="*/ 214313 h 747713"/>
                <a:gd name="connsiteX11" fmla="*/ 214312 w 371475"/>
                <a:gd name="connsiteY11" fmla="*/ 238125 h 747713"/>
                <a:gd name="connsiteX12" fmla="*/ 233362 w 371475"/>
                <a:gd name="connsiteY12" fmla="*/ 266700 h 747713"/>
                <a:gd name="connsiteX13" fmla="*/ 257175 w 371475"/>
                <a:gd name="connsiteY13" fmla="*/ 290513 h 747713"/>
                <a:gd name="connsiteX14" fmla="*/ 280987 w 371475"/>
                <a:gd name="connsiteY14" fmla="*/ 323850 h 747713"/>
                <a:gd name="connsiteX15" fmla="*/ 290512 w 371475"/>
                <a:gd name="connsiteY15" fmla="*/ 338138 h 747713"/>
                <a:gd name="connsiteX16" fmla="*/ 314325 w 371475"/>
                <a:gd name="connsiteY16" fmla="*/ 376238 h 747713"/>
                <a:gd name="connsiteX17" fmla="*/ 328612 w 371475"/>
                <a:gd name="connsiteY17" fmla="*/ 414338 h 747713"/>
                <a:gd name="connsiteX18" fmla="*/ 338137 w 371475"/>
                <a:gd name="connsiteY18" fmla="*/ 442913 h 747713"/>
                <a:gd name="connsiteX19" fmla="*/ 342900 w 371475"/>
                <a:gd name="connsiteY19" fmla="*/ 457200 h 747713"/>
                <a:gd name="connsiteX20" fmla="*/ 352425 w 371475"/>
                <a:gd name="connsiteY20" fmla="*/ 500063 h 747713"/>
                <a:gd name="connsiteX21" fmla="*/ 361950 w 371475"/>
                <a:gd name="connsiteY21" fmla="*/ 576263 h 747713"/>
                <a:gd name="connsiteX22" fmla="*/ 371475 w 371475"/>
                <a:gd name="connsiteY22" fmla="*/ 604838 h 747713"/>
                <a:gd name="connsiteX23" fmla="*/ 371475 w 371475"/>
                <a:gd name="connsiteY23" fmla="*/ 747713 h 74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1475" h="747713">
                  <a:moveTo>
                    <a:pt x="0" y="0"/>
                  </a:moveTo>
                  <a:cubicBezTo>
                    <a:pt x="12825" y="64134"/>
                    <a:pt x="-6475" y="-14568"/>
                    <a:pt x="19050" y="42863"/>
                  </a:cubicBezTo>
                  <a:cubicBezTo>
                    <a:pt x="40794" y="91786"/>
                    <a:pt x="11330" y="46475"/>
                    <a:pt x="28575" y="80963"/>
                  </a:cubicBezTo>
                  <a:cubicBezTo>
                    <a:pt x="41275" y="106361"/>
                    <a:pt x="33338" y="85726"/>
                    <a:pt x="52387" y="104775"/>
                  </a:cubicBezTo>
                  <a:cubicBezTo>
                    <a:pt x="58000" y="110388"/>
                    <a:pt x="61509" y="117798"/>
                    <a:pt x="66675" y="123825"/>
                  </a:cubicBezTo>
                  <a:cubicBezTo>
                    <a:pt x="71058" y="128939"/>
                    <a:pt x="76650" y="132939"/>
                    <a:pt x="80962" y="138113"/>
                  </a:cubicBezTo>
                  <a:cubicBezTo>
                    <a:pt x="84626" y="142510"/>
                    <a:pt x="86440" y="148353"/>
                    <a:pt x="90487" y="152400"/>
                  </a:cubicBezTo>
                  <a:cubicBezTo>
                    <a:pt x="106343" y="168256"/>
                    <a:pt x="101633" y="157005"/>
                    <a:pt x="119062" y="166688"/>
                  </a:cubicBezTo>
                  <a:cubicBezTo>
                    <a:pt x="168183" y="193978"/>
                    <a:pt x="129598" y="179726"/>
                    <a:pt x="161925" y="190500"/>
                  </a:cubicBezTo>
                  <a:cubicBezTo>
                    <a:pt x="166687" y="195263"/>
                    <a:pt x="171038" y="200476"/>
                    <a:pt x="176212" y="204788"/>
                  </a:cubicBezTo>
                  <a:cubicBezTo>
                    <a:pt x="180609" y="208452"/>
                    <a:pt x="186836" y="209916"/>
                    <a:pt x="190500" y="214313"/>
                  </a:cubicBezTo>
                  <a:cubicBezTo>
                    <a:pt x="213135" y="241474"/>
                    <a:pt x="185607" y="228557"/>
                    <a:pt x="214312" y="238125"/>
                  </a:cubicBezTo>
                  <a:cubicBezTo>
                    <a:pt x="222683" y="263235"/>
                    <a:pt x="213543" y="242916"/>
                    <a:pt x="233362" y="266700"/>
                  </a:cubicBezTo>
                  <a:cubicBezTo>
                    <a:pt x="253206" y="290513"/>
                    <a:pt x="230981" y="273051"/>
                    <a:pt x="257175" y="290513"/>
                  </a:cubicBezTo>
                  <a:cubicBezTo>
                    <a:pt x="279631" y="324196"/>
                    <a:pt x="251439" y="282481"/>
                    <a:pt x="280987" y="323850"/>
                  </a:cubicBezTo>
                  <a:cubicBezTo>
                    <a:pt x="284314" y="328508"/>
                    <a:pt x="287952" y="333018"/>
                    <a:pt x="290512" y="338138"/>
                  </a:cubicBezTo>
                  <a:cubicBezTo>
                    <a:pt x="308551" y="374216"/>
                    <a:pt x="289255" y="351168"/>
                    <a:pt x="314325" y="376238"/>
                  </a:cubicBezTo>
                  <a:cubicBezTo>
                    <a:pt x="325614" y="432686"/>
                    <a:pt x="310776" y="374205"/>
                    <a:pt x="328612" y="414338"/>
                  </a:cubicBezTo>
                  <a:cubicBezTo>
                    <a:pt x="332690" y="423513"/>
                    <a:pt x="334962" y="433388"/>
                    <a:pt x="338137" y="442913"/>
                  </a:cubicBezTo>
                  <a:cubicBezTo>
                    <a:pt x="339725" y="447675"/>
                    <a:pt x="341683" y="452330"/>
                    <a:pt x="342900" y="457200"/>
                  </a:cubicBezTo>
                  <a:cubicBezTo>
                    <a:pt x="349625" y="484103"/>
                    <a:pt x="346378" y="469832"/>
                    <a:pt x="352425" y="500063"/>
                  </a:cubicBezTo>
                  <a:cubicBezTo>
                    <a:pt x="354691" y="524990"/>
                    <a:pt x="355239" y="551655"/>
                    <a:pt x="361950" y="576263"/>
                  </a:cubicBezTo>
                  <a:cubicBezTo>
                    <a:pt x="364592" y="585949"/>
                    <a:pt x="371475" y="594798"/>
                    <a:pt x="371475" y="604838"/>
                  </a:cubicBezTo>
                  <a:lnTo>
                    <a:pt x="371475" y="747713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93">
              <a:extLst>
                <a:ext uri="{FF2B5EF4-FFF2-40B4-BE49-F238E27FC236}">
                  <a16:creationId xmlns:a16="http://schemas.microsoft.com/office/drawing/2014/main" id="{17461A8D-E6DF-89FA-CFC4-EB1FBD23622D}"/>
                </a:ext>
              </a:extLst>
            </p:cNvPr>
            <p:cNvSpPr/>
            <p:nvPr/>
          </p:nvSpPr>
          <p:spPr>
            <a:xfrm>
              <a:off x="9691686" y="3981445"/>
              <a:ext cx="148219" cy="866774"/>
            </a:xfrm>
            <a:custGeom>
              <a:avLst/>
              <a:gdLst>
                <a:gd name="connsiteX0" fmla="*/ 147637 w 148219"/>
                <a:gd name="connsiteY0" fmla="*/ 0 h 866775"/>
                <a:gd name="connsiteX1" fmla="*/ 142875 w 148219"/>
                <a:gd name="connsiteY1" fmla="*/ 142875 h 866775"/>
                <a:gd name="connsiteX2" fmla="*/ 119062 w 148219"/>
                <a:gd name="connsiteY2" fmla="*/ 166688 h 866775"/>
                <a:gd name="connsiteX3" fmla="*/ 90487 w 148219"/>
                <a:gd name="connsiteY3" fmla="*/ 190500 h 866775"/>
                <a:gd name="connsiteX4" fmla="*/ 80962 w 148219"/>
                <a:gd name="connsiteY4" fmla="*/ 204788 h 866775"/>
                <a:gd name="connsiteX5" fmla="*/ 52387 w 148219"/>
                <a:gd name="connsiteY5" fmla="*/ 223838 h 866775"/>
                <a:gd name="connsiteX6" fmla="*/ 38100 w 148219"/>
                <a:gd name="connsiteY6" fmla="*/ 238125 h 866775"/>
                <a:gd name="connsiteX7" fmla="*/ 33337 w 148219"/>
                <a:gd name="connsiteY7" fmla="*/ 252413 h 866775"/>
                <a:gd name="connsiteX8" fmla="*/ 14287 w 148219"/>
                <a:gd name="connsiteY8" fmla="*/ 280988 h 866775"/>
                <a:gd name="connsiteX9" fmla="*/ 0 w 148219"/>
                <a:gd name="connsiteY9" fmla="*/ 347663 h 866775"/>
                <a:gd name="connsiteX10" fmla="*/ 9525 w 148219"/>
                <a:gd name="connsiteY10" fmla="*/ 442913 h 866775"/>
                <a:gd name="connsiteX11" fmla="*/ 19050 w 148219"/>
                <a:gd name="connsiteY11" fmla="*/ 471488 h 866775"/>
                <a:gd name="connsiteX12" fmla="*/ 33337 w 148219"/>
                <a:gd name="connsiteY12" fmla="*/ 519113 h 866775"/>
                <a:gd name="connsiteX13" fmla="*/ 57150 w 148219"/>
                <a:gd name="connsiteY13" fmla="*/ 561975 h 866775"/>
                <a:gd name="connsiteX14" fmla="*/ 66675 w 148219"/>
                <a:gd name="connsiteY14" fmla="*/ 576263 h 866775"/>
                <a:gd name="connsiteX15" fmla="*/ 80962 w 148219"/>
                <a:gd name="connsiteY15" fmla="*/ 604838 h 866775"/>
                <a:gd name="connsiteX16" fmla="*/ 90487 w 148219"/>
                <a:gd name="connsiteY16" fmla="*/ 633413 h 866775"/>
                <a:gd name="connsiteX17" fmla="*/ 95250 w 148219"/>
                <a:gd name="connsiteY17" fmla="*/ 647700 h 866775"/>
                <a:gd name="connsiteX18" fmla="*/ 109537 w 148219"/>
                <a:gd name="connsiteY18" fmla="*/ 657225 h 866775"/>
                <a:gd name="connsiteX19" fmla="*/ 119062 w 148219"/>
                <a:gd name="connsiteY19" fmla="*/ 685800 h 866775"/>
                <a:gd name="connsiteX20" fmla="*/ 123825 w 148219"/>
                <a:gd name="connsiteY20" fmla="*/ 700088 h 866775"/>
                <a:gd name="connsiteX21" fmla="*/ 133350 w 148219"/>
                <a:gd name="connsiteY21" fmla="*/ 714375 h 866775"/>
                <a:gd name="connsiteX22" fmla="*/ 142875 w 148219"/>
                <a:gd name="connsiteY22" fmla="*/ 757238 h 866775"/>
                <a:gd name="connsiteX23" fmla="*/ 147637 w 148219"/>
                <a:gd name="connsiteY23" fmla="*/ 776288 h 866775"/>
                <a:gd name="connsiteX24" fmla="*/ 147637 w 148219"/>
                <a:gd name="connsiteY24" fmla="*/ 866775 h 86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48219" h="866775">
                  <a:moveTo>
                    <a:pt x="147637" y="0"/>
                  </a:moveTo>
                  <a:cubicBezTo>
                    <a:pt x="146050" y="47625"/>
                    <a:pt x="147189" y="95419"/>
                    <a:pt x="142875" y="142875"/>
                  </a:cubicBezTo>
                  <a:cubicBezTo>
                    <a:pt x="141730" y="155472"/>
                    <a:pt x="126558" y="160442"/>
                    <a:pt x="119062" y="166688"/>
                  </a:cubicBezTo>
                  <a:cubicBezTo>
                    <a:pt x="82392" y="197246"/>
                    <a:pt x="125962" y="166851"/>
                    <a:pt x="90487" y="190500"/>
                  </a:cubicBezTo>
                  <a:cubicBezTo>
                    <a:pt x="87312" y="195263"/>
                    <a:pt x="85270" y="201019"/>
                    <a:pt x="80962" y="204788"/>
                  </a:cubicBezTo>
                  <a:cubicBezTo>
                    <a:pt x="72347" y="212326"/>
                    <a:pt x="60482" y="215743"/>
                    <a:pt x="52387" y="223838"/>
                  </a:cubicBezTo>
                  <a:lnTo>
                    <a:pt x="38100" y="238125"/>
                  </a:lnTo>
                  <a:cubicBezTo>
                    <a:pt x="36512" y="242888"/>
                    <a:pt x="35775" y="248024"/>
                    <a:pt x="33337" y="252413"/>
                  </a:cubicBezTo>
                  <a:cubicBezTo>
                    <a:pt x="27778" y="262420"/>
                    <a:pt x="14287" y="280988"/>
                    <a:pt x="14287" y="280988"/>
                  </a:cubicBezTo>
                  <a:cubicBezTo>
                    <a:pt x="715" y="321705"/>
                    <a:pt x="6007" y="299600"/>
                    <a:pt x="0" y="347663"/>
                  </a:cubicBezTo>
                  <a:cubicBezTo>
                    <a:pt x="1563" y="369544"/>
                    <a:pt x="2783" y="415947"/>
                    <a:pt x="9525" y="442913"/>
                  </a:cubicBezTo>
                  <a:cubicBezTo>
                    <a:pt x="11960" y="452653"/>
                    <a:pt x="16615" y="461747"/>
                    <a:pt x="19050" y="471488"/>
                  </a:cubicBezTo>
                  <a:cubicBezTo>
                    <a:pt x="26246" y="500274"/>
                    <a:pt x="21744" y="484335"/>
                    <a:pt x="33337" y="519113"/>
                  </a:cubicBezTo>
                  <a:cubicBezTo>
                    <a:pt x="41719" y="544258"/>
                    <a:pt x="35319" y="529228"/>
                    <a:pt x="57150" y="561975"/>
                  </a:cubicBezTo>
                  <a:lnTo>
                    <a:pt x="66675" y="576263"/>
                  </a:lnTo>
                  <a:cubicBezTo>
                    <a:pt x="84039" y="628360"/>
                    <a:pt x="56346" y="549452"/>
                    <a:pt x="80962" y="604838"/>
                  </a:cubicBezTo>
                  <a:cubicBezTo>
                    <a:pt x="85040" y="614013"/>
                    <a:pt x="87312" y="623888"/>
                    <a:pt x="90487" y="633413"/>
                  </a:cubicBezTo>
                  <a:cubicBezTo>
                    <a:pt x="92075" y="638175"/>
                    <a:pt x="91073" y="644915"/>
                    <a:pt x="95250" y="647700"/>
                  </a:cubicBezTo>
                  <a:lnTo>
                    <a:pt x="109537" y="657225"/>
                  </a:lnTo>
                  <a:lnTo>
                    <a:pt x="119062" y="685800"/>
                  </a:lnTo>
                  <a:cubicBezTo>
                    <a:pt x="120650" y="690563"/>
                    <a:pt x="121040" y="695911"/>
                    <a:pt x="123825" y="700088"/>
                  </a:cubicBezTo>
                  <a:lnTo>
                    <a:pt x="133350" y="714375"/>
                  </a:lnTo>
                  <a:cubicBezTo>
                    <a:pt x="142617" y="742181"/>
                    <a:pt x="134494" y="715331"/>
                    <a:pt x="142875" y="757238"/>
                  </a:cubicBezTo>
                  <a:cubicBezTo>
                    <a:pt x="144159" y="763656"/>
                    <a:pt x="147353" y="769749"/>
                    <a:pt x="147637" y="776288"/>
                  </a:cubicBezTo>
                  <a:cubicBezTo>
                    <a:pt x="148947" y="806422"/>
                    <a:pt x="147637" y="836613"/>
                    <a:pt x="147637" y="86677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94">
              <a:extLst>
                <a:ext uri="{FF2B5EF4-FFF2-40B4-BE49-F238E27FC236}">
                  <a16:creationId xmlns:a16="http://schemas.microsoft.com/office/drawing/2014/main" id="{D22A0EEC-147D-453F-CF4C-6DAD2AC78045}"/>
                </a:ext>
              </a:extLst>
            </p:cNvPr>
            <p:cNvSpPr/>
            <p:nvPr/>
          </p:nvSpPr>
          <p:spPr>
            <a:xfrm>
              <a:off x="10248898" y="5210169"/>
              <a:ext cx="171450" cy="509587"/>
            </a:xfrm>
            <a:custGeom>
              <a:avLst/>
              <a:gdLst>
                <a:gd name="connsiteX0" fmla="*/ 0 w 171450"/>
                <a:gd name="connsiteY0" fmla="*/ 509588 h 509588"/>
                <a:gd name="connsiteX1" fmla="*/ 23813 w 171450"/>
                <a:gd name="connsiteY1" fmla="*/ 504825 h 509588"/>
                <a:gd name="connsiteX2" fmla="*/ 66675 w 171450"/>
                <a:gd name="connsiteY2" fmla="*/ 481013 h 509588"/>
                <a:gd name="connsiteX3" fmla="*/ 95250 w 171450"/>
                <a:gd name="connsiteY3" fmla="*/ 452438 h 509588"/>
                <a:gd name="connsiteX4" fmla="*/ 119063 w 171450"/>
                <a:gd name="connsiteY4" fmla="*/ 428625 h 509588"/>
                <a:gd name="connsiteX5" fmla="*/ 142875 w 171450"/>
                <a:gd name="connsiteY5" fmla="*/ 395288 h 509588"/>
                <a:gd name="connsiteX6" fmla="*/ 147638 w 171450"/>
                <a:gd name="connsiteY6" fmla="*/ 381000 h 509588"/>
                <a:gd name="connsiteX7" fmla="*/ 161925 w 171450"/>
                <a:gd name="connsiteY7" fmla="*/ 371475 h 509588"/>
                <a:gd name="connsiteX8" fmla="*/ 166688 w 171450"/>
                <a:gd name="connsiteY8" fmla="*/ 347663 h 509588"/>
                <a:gd name="connsiteX9" fmla="*/ 171450 w 171450"/>
                <a:gd name="connsiteY9" fmla="*/ 328613 h 509588"/>
                <a:gd name="connsiteX10" fmla="*/ 166688 w 171450"/>
                <a:gd name="connsiteY10" fmla="*/ 80963 h 509588"/>
                <a:gd name="connsiteX11" fmla="*/ 157163 w 171450"/>
                <a:gd name="connsiteY11" fmla="*/ 66675 h 509588"/>
                <a:gd name="connsiteX12" fmla="*/ 157163 w 171450"/>
                <a:gd name="connsiteY12" fmla="*/ 0 h 509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1450" h="509588">
                  <a:moveTo>
                    <a:pt x="0" y="509588"/>
                  </a:moveTo>
                  <a:cubicBezTo>
                    <a:pt x="7938" y="508000"/>
                    <a:pt x="15960" y="506788"/>
                    <a:pt x="23813" y="504825"/>
                  </a:cubicBezTo>
                  <a:cubicBezTo>
                    <a:pt x="39784" y="500832"/>
                    <a:pt x="54850" y="492838"/>
                    <a:pt x="66675" y="481013"/>
                  </a:cubicBezTo>
                  <a:cubicBezTo>
                    <a:pt x="76200" y="471488"/>
                    <a:pt x="87778" y="463646"/>
                    <a:pt x="95250" y="452438"/>
                  </a:cubicBezTo>
                  <a:cubicBezTo>
                    <a:pt x="107950" y="433387"/>
                    <a:pt x="100012" y="441325"/>
                    <a:pt x="119063" y="428625"/>
                  </a:cubicBezTo>
                  <a:cubicBezTo>
                    <a:pt x="122296" y="424314"/>
                    <a:pt x="139394" y="402249"/>
                    <a:pt x="142875" y="395288"/>
                  </a:cubicBezTo>
                  <a:cubicBezTo>
                    <a:pt x="145120" y="390798"/>
                    <a:pt x="144502" y="384920"/>
                    <a:pt x="147638" y="381000"/>
                  </a:cubicBezTo>
                  <a:cubicBezTo>
                    <a:pt x="151214" y="376531"/>
                    <a:pt x="157163" y="374650"/>
                    <a:pt x="161925" y="371475"/>
                  </a:cubicBezTo>
                  <a:cubicBezTo>
                    <a:pt x="163513" y="363538"/>
                    <a:pt x="164932" y="355565"/>
                    <a:pt x="166688" y="347663"/>
                  </a:cubicBezTo>
                  <a:cubicBezTo>
                    <a:pt x="168108" y="341273"/>
                    <a:pt x="171450" y="335158"/>
                    <a:pt x="171450" y="328613"/>
                  </a:cubicBezTo>
                  <a:cubicBezTo>
                    <a:pt x="171450" y="246048"/>
                    <a:pt x="171185" y="163406"/>
                    <a:pt x="166688" y="80963"/>
                  </a:cubicBezTo>
                  <a:cubicBezTo>
                    <a:pt x="166376" y="75248"/>
                    <a:pt x="157832" y="72360"/>
                    <a:pt x="157163" y="66675"/>
                  </a:cubicBezTo>
                  <a:cubicBezTo>
                    <a:pt x="154566" y="44602"/>
                    <a:pt x="157163" y="22225"/>
                    <a:pt x="157163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95">
              <a:extLst>
                <a:ext uri="{FF2B5EF4-FFF2-40B4-BE49-F238E27FC236}">
                  <a16:creationId xmlns:a16="http://schemas.microsoft.com/office/drawing/2014/main" id="{3CAC1C7D-FE37-52F7-DDD5-C5EEF9E4A170}"/>
                </a:ext>
              </a:extLst>
            </p:cNvPr>
            <p:cNvSpPr/>
            <p:nvPr/>
          </p:nvSpPr>
          <p:spPr>
            <a:xfrm>
              <a:off x="10258423" y="5729281"/>
              <a:ext cx="304800" cy="309562"/>
            </a:xfrm>
            <a:custGeom>
              <a:avLst/>
              <a:gdLst>
                <a:gd name="connsiteX0" fmla="*/ 0 w 304800"/>
                <a:gd name="connsiteY0" fmla="*/ 0 h 309562"/>
                <a:gd name="connsiteX1" fmla="*/ 28575 w 304800"/>
                <a:gd name="connsiteY1" fmla="*/ 4762 h 309562"/>
                <a:gd name="connsiteX2" fmla="*/ 61913 w 304800"/>
                <a:gd name="connsiteY2" fmla="*/ 28575 h 309562"/>
                <a:gd name="connsiteX3" fmla="*/ 76200 w 304800"/>
                <a:gd name="connsiteY3" fmla="*/ 33337 h 309562"/>
                <a:gd name="connsiteX4" fmla="*/ 90488 w 304800"/>
                <a:gd name="connsiteY4" fmla="*/ 47625 h 309562"/>
                <a:gd name="connsiteX5" fmla="*/ 104775 w 304800"/>
                <a:gd name="connsiteY5" fmla="*/ 57150 h 309562"/>
                <a:gd name="connsiteX6" fmla="*/ 114300 w 304800"/>
                <a:gd name="connsiteY6" fmla="*/ 71437 h 309562"/>
                <a:gd name="connsiteX7" fmla="*/ 142875 w 304800"/>
                <a:gd name="connsiteY7" fmla="*/ 85725 h 309562"/>
                <a:gd name="connsiteX8" fmla="*/ 166688 w 304800"/>
                <a:gd name="connsiteY8" fmla="*/ 109537 h 309562"/>
                <a:gd name="connsiteX9" fmla="*/ 190500 w 304800"/>
                <a:gd name="connsiteY9" fmla="*/ 133350 h 309562"/>
                <a:gd name="connsiteX10" fmla="*/ 214313 w 304800"/>
                <a:gd name="connsiteY10" fmla="*/ 161925 h 309562"/>
                <a:gd name="connsiteX11" fmla="*/ 223838 w 304800"/>
                <a:gd name="connsiteY11" fmla="*/ 180975 h 309562"/>
                <a:gd name="connsiteX12" fmla="*/ 233363 w 304800"/>
                <a:gd name="connsiteY12" fmla="*/ 195262 h 309562"/>
                <a:gd name="connsiteX13" fmla="*/ 247650 w 304800"/>
                <a:gd name="connsiteY13" fmla="*/ 238125 h 309562"/>
                <a:gd name="connsiteX14" fmla="*/ 252413 w 304800"/>
                <a:gd name="connsiteY14" fmla="*/ 252412 h 309562"/>
                <a:gd name="connsiteX15" fmla="*/ 271463 w 304800"/>
                <a:gd name="connsiteY15" fmla="*/ 280987 h 309562"/>
                <a:gd name="connsiteX16" fmla="*/ 290513 w 304800"/>
                <a:gd name="connsiteY16" fmla="*/ 304800 h 309562"/>
                <a:gd name="connsiteX17" fmla="*/ 304800 w 304800"/>
                <a:gd name="connsiteY17" fmla="*/ 309562 h 30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4800" h="309562">
                  <a:moveTo>
                    <a:pt x="0" y="0"/>
                  </a:moveTo>
                  <a:cubicBezTo>
                    <a:pt x="9525" y="1587"/>
                    <a:pt x="19414" y="1709"/>
                    <a:pt x="28575" y="4762"/>
                  </a:cubicBezTo>
                  <a:cubicBezTo>
                    <a:pt x="33001" y="6237"/>
                    <a:pt x="61118" y="28121"/>
                    <a:pt x="61913" y="28575"/>
                  </a:cubicBezTo>
                  <a:cubicBezTo>
                    <a:pt x="66271" y="31066"/>
                    <a:pt x="71438" y="31750"/>
                    <a:pt x="76200" y="33337"/>
                  </a:cubicBezTo>
                  <a:cubicBezTo>
                    <a:pt x="80963" y="38100"/>
                    <a:pt x="85314" y="43313"/>
                    <a:pt x="90488" y="47625"/>
                  </a:cubicBezTo>
                  <a:cubicBezTo>
                    <a:pt x="94885" y="51289"/>
                    <a:pt x="100728" y="53103"/>
                    <a:pt x="104775" y="57150"/>
                  </a:cubicBezTo>
                  <a:cubicBezTo>
                    <a:pt x="108822" y="61197"/>
                    <a:pt x="110253" y="67390"/>
                    <a:pt x="114300" y="71437"/>
                  </a:cubicBezTo>
                  <a:cubicBezTo>
                    <a:pt x="123532" y="80668"/>
                    <a:pt x="131256" y="81851"/>
                    <a:pt x="142875" y="85725"/>
                  </a:cubicBezTo>
                  <a:cubicBezTo>
                    <a:pt x="168277" y="123827"/>
                    <a:pt x="134935" y="77784"/>
                    <a:pt x="166688" y="109537"/>
                  </a:cubicBezTo>
                  <a:cubicBezTo>
                    <a:pt x="198441" y="141290"/>
                    <a:pt x="152398" y="107948"/>
                    <a:pt x="190500" y="133350"/>
                  </a:cubicBezTo>
                  <a:cubicBezTo>
                    <a:pt x="219283" y="190916"/>
                    <a:pt x="180655" y="121536"/>
                    <a:pt x="214313" y="161925"/>
                  </a:cubicBezTo>
                  <a:cubicBezTo>
                    <a:pt x="218858" y="167379"/>
                    <a:pt x="220316" y="174811"/>
                    <a:pt x="223838" y="180975"/>
                  </a:cubicBezTo>
                  <a:cubicBezTo>
                    <a:pt x="226678" y="185945"/>
                    <a:pt x="230188" y="190500"/>
                    <a:pt x="233363" y="195262"/>
                  </a:cubicBezTo>
                  <a:lnTo>
                    <a:pt x="247650" y="238125"/>
                  </a:lnTo>
                  <a:cubicBezTo>
                    <a:pt x="249237" y="242887"/>
                    <a:pt x="249628" y="248235"/>
                    <a:pt x="252413" y="252412"/>
                  </a:cubicBezTo>
                  <a:lnTo>
                    <a:pt x="271463" y="280987"/>
                  </a:lnTo>
                  <a:cubicBezTo>
                    <a:pt x="276955" y="297467"/>
                    <a:pt x="273279" y="296183"/>
                    <a:pt x="290513" y="304800"/>
                  </a:cubicBezTo>
                  <a:cubicBezTo>
                    <a:pt x="295003" y="307045"/>
                    <a:pt x="304800" y="309562"/>
                    <a:pt x="304800" y="30956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96">
              <a:extLst>
                <a:ext uri="{FF2B5EF4-FFF2-40B4-BE49-F238E27FC236}">
                  <a16:creationId xmlns:a16="http://schemas.microsoft.com/office/drawing/2014/main" id="{98DA9D05-7993-0CE6-4DE7-986AD8967259}"/>
                </a:ext>
              </a:extLst>
            </p:cNvPr>
            <p:cNvSpPr/>
            <p:nvPr/>
          </p:nvSpPr>
          <p:spPr>
            <a:xfrm>
              <a:off x="6430949" y="1117247"/>
              <a:ext cx="4921248" cy="2940047"/>
            </a:xfrm>
            <a:custGeom>
              <a:avLst/>
              <a:gdLst>
                <a:gd name="connsiteX0" fmla="*/ 1308100 w 4921250"/>
                <a:gd name="connsiteY0" fmla="*/ 2940050 h 2940050"/>
                <a:gd name="connsiteX1" fmla="*/ 1390650 w 4921250"/>
                <a:gd name="connsiteY1" fmla="*/ 2882900 h 2940050"/>
                <a:gd name="connsiteX2" fmla="*/ 1473200 w 4921250"/>
                <a:gd name="connsiteY2" fmla="*/ 2800350 h 2940050"/>
                <a:gd name="connsiteX3" fmla="*/ 1543050 w 4921250"/>
                <a:gd name="connsiteY3" fmla="*/ 2762250 h 2940050"/>
                <a:gd name="connsiteX4" fmla="*/ 1625600 w 4921250"/>
                <a:gd name="connsiteY4" fmla="*/ 2711450 h 2940050"/>
                <a:gd name="connsiteX5" fmla="*/ 1752600 w 4921250"/>
                <a:gd name="connsiteY5" fmla="*/ 2660650 h 2940050"/>
                <a:gd name="connsiteX6" fmla="*/ 1879600 w 4921250"/>
                <a:gd name="connsiteY6" fmla="*/ 2609850 h 2940050"/>
                <a:gd name="connsiteX7" fmla="*/ 1930400 w 4921250"/>
                <a:gd name="connsiteY7" fmla="*/ 2603500 h 2940050"/>
                <a:gd name="connsiteX8" fmla="*/ 2019300 w 4921250"/>
                <a:gd name="connsiteY8" fmla="*/ 2597150 h 2940050"/>
                <a:gd name="connsiteX9" fmla="*/ 2089150 w 4921250"/>
                <a:gd name="connsiteY9" fmla="*/ 2590800 h 2940050"/>
                <a:gd name="connsiteX10" fmla="*/ 2184400 w 4921250"/>
                <a:gd name="connsiteY10" fmla="*/ 2565400 h 2940050"/>
                <a:gd name="connsiteX11" fmla="*/ 2279650 w 4921250"/>
                <a:gd name="connsiteY11" fmla="*/ 2533650 h 2940050"/>
                <a:gd name="connsiteX12" fmla="*/ 2381250 w 4921250"/>
                <a:gd name="connsiteY12" fmla="*/ 2501900 h 2940050"/>
                <a:gd name="connsiteX13" fmla="*/ 2482850 w 4921250"/>
                <a:gd name="connsiteY13" fmla="*/ 2406650 h 2940050"/>
                <a:gd name="connsiteX14" fmla="*/ 2533650 w 4921250"/>
                <a:gd name="connsiteY14" fmla="*/ 2362200 h 2940050"/>
                <a:gd name="connsiteX15" fmla="*/ 2597150 w 4921250"/>
                <a:gd name="connsiteY15" fmla="*/ 2286000 h 2940050"/>
                <a:gd name="connsiteX16" fmla="*/ 2705100 w 4921250"/>
                <a:gd name="connsiteY16" fmla="*/ 2279650 h 2940050"/>
                <a:gd name="connsiteX17" fmla="*/ 2876550 w 4921250"/>
                <a:gd name="connsiteY17" fmla="*/ 2298700 h 2940050"/>
                <a:gd name="connsiteX18" fmla="*/ 3016250 w 4921250"/>
                <a:gd name="connsiteY18" fmla="*/ 2324100 h 2940050"/>
                <a:gd name="connsiteX19" fmla="*/ 3130550 w 4921250"/>
                <a:gd name="connsiteY19" fmla="*/ 2343150 h 2940050"/>
                <a:gd name="connsiteX20" fmla="*/ 3162300 w 4921250"/>
                <a:gd name="connsiteY20" fmla="*/ 2406650 h 2940050"/>
                <a:gd name="connsiteX21" fmla="*/ 3200400 w 4921250"/>
                <a:gd name="connsiteY21" fmla="*/ 2444750 h 2940050"/>
                <a:gd name="connsiteX22" fmla="*/ 3263900 w 4921250"/>
                <a:gd name="connsiteY22" fmla="*/ 2508250 h 2940050"/>
                <a:gd name="connsiteX23" fmla="*/ 3308350 w 4921250"/>
                <a:gd name="connsiteY23" fmla="*/ 2565400 h 2940050"/>
                <a:gd name="connsiteX24" fmla="*/ 3422650 w 4921250"/>
                <a:gd name="connsiteY24" fmla="*/ 2635250 h 2940050"/>
                <a:gd name="connsiteX25" fmla="*/ 3486150 w 4921250"/>
                <a:gd name="connsiteY25" fmla="*/ 2660650 h 2940050"/>
                <a:gd name="connsiteX26" fmla="*/ 3549650 w 4921250"/>
                <a:gd name="connsiteY26" fmla="*/ 2686050 h 2940050"/>
                <a:gd name="connsiteX27" fmla="*/ 3587750 w 4921250"/>
                <a:gd name="connsiteY27" fmla="*/ 2717800 h 2940050"/>
                <a:gd name="connsiteX28" fmla="*/ 3625850 w 4921250"/>
                <a:gd name="connsiteY28" fmla="*/ 2730500 h 2940050"/>
                <a:gd name="connsiteX29" fmla="*/ 3663950 w 4921250"/>
                <a:gd name="connsiteY29" fmla="*/ 2749550 h 2940050"/>
                <a:gd name="connsiteX30" fmla="*/ 3714750 w 4921250"/>
                <a:gd name="connsiteY30" fmla="*/ 2774950 h 2940050"/>
                <a:gd name="connsiteX31" fmla="*/ 3752850 w 4921250"/>
                <a:gd name="connsiteY31" fmla="*/ 2800350 h 2940050"/>
                <a:gd name="connsiteX32" fmla="*/ 3797300 w 4921250"/>
                <a:gd name="connsiteY32" fmla="*/ 2825750 h 2940050"/>
                <a:gd name="connsiteX33" fmla="*/ 3873500 w 4921250"/>
                <a:gd name="connsiteY33" fmla="*/ 2863850 h 2940050"/>
                <a:gd name="connsiteX34" fmla="*/ 3917950 w 4921250"/>
                <a:gd name="connsiteY34" fmla="*/ 2876550 h 2940050"/>
                <a:gd name="connsiteX35" fmla="*/ 3987800 w 4921250"/>
                <a:gd name="connsiteY35" fmla="*/ 2876550 h 2940050"/>
                <a:gd name="connsiteX36" fmla="*/ 4095750 w 4921250"/>
                <a:gd name="connsiteY36" fmla="*/ 2844800 h 2940050"/>
                <a:gd name="connsiteX37" fmla="*/ 4159250 w 4921250"/>
                <a:gd name="connsiteY37" fmla="*/ 2806700 h 2940050"/>
                <a:gd name="connsiteX38" fmla="*/ 4260850 w 4921250"/>
                <a:gd name="connsiteY38" fmla="*/ 2692400 h 2940050"/>
                <a:gd name="connsiteX39" fmla="*/ 4387850 w 4921250"/>
                <a:gd name="connsiteY39" fmla="*/ 2527300 h 2940050"/>
                <a:gd name="connsiteX40" fmla="*/ 4464050 w 4921250"/>
                <a:gd name="connsiteY40" fmla="*/ 2393950 h 2940050"/>
                <a:gd name="connsiteX41" fmla="*/ 4667250 w 4921250"/>
                <a:gd name="connsiteY41" fmla="*/ 2336800 h 2940050"/>
                <a:gd name="connsiteX42" fmla="*/ 4794250 w 4921250"/>
                <a:gd name="connsiteY42" fmla="*/ 2165350 h 2940050"/>
                <a:gd name="connsiteX43" fmla="*/ 4679950 w 4921250"/>
                <a:gd name="connsiteY43" fmla="*/ 1905000 h 2940050"/>
                <a:gd name="connsiteX44" fmla="*/ 4603750 w 4921250"/>
                <a:gd name="connsiteY44" fmla="*/ 1822450 h 2940050"/>
                <a:gd name="connsiteX45" fmla="*/ 4540250 w 4921250"/>
                <a:gd name="connsiteY45" fmla="*/ 1733550 h 2940050"/>
                <a:gd name="connsiteX46" fmla="*/ 4508500 w 4921250"/>
                <a:gd name="connsiteY46" fmla="*/ 1574800 h 2940050"/>
                <a:gd name="connsiteX47" fmla="*/ 4514850 w 4921250"/>
                <a:gd name="connsiteY47" fmla="*/ 1511300 h 2940050"/>
                <a:gd name="connsiteX48" fmla="*/ 4591050 w 4921250"/>
                <a:gd name="connsiteY48" fmla="*/ 1352550 h 2940050"/>
                <a:gd name="connsiteX49" fmla="*/ 4616450 w 4921250"/>
                <a:gd name="connsiteY49" fmla="*/ 1225550 h 2940050"/>
                <a:gd name="connsiteX50" fmla="*/ 4660900 w 4921250"/>
                <a:gd name="connsiteY50" fmla="*/ 1016000 h 2940050"/>
                <a:gd name="connsiteX51" fmla="*/ 4806950 w 4921250"/>
                <a:gd name="connsiteY51" fmla="*/ 869950 h 2940050"/>
                <a:gd name="connsiteX52" fmla="*/ 4883150 w 4921250"/>
                <a:gd name="connsiteY52" fmla="*/ 742950 h 2940050"/>
                <a:gd name="connsiteX53" fmla="*/ 4921250 w 4921250"/>
                <a:gd name="connsiteY53" fmla="*/ 495300 h 2940050"/>
                <a:gd name="connsiteX54" fmla="*/ 4876800 w 4921250"/>
                <a:gd name="connsiteY54" fmla="*/ 355600 h 2940050"/>
                <a:gd name="connsiteX55" fmla="*/ 4768850 w 4921250"/>
                <a:gd name="connsiteY55" fmla="*/ 88900 h 2940050"/>
                <a:gd name="connsiteX56" fmla="*/ 4578350 w 4921250"/>
                <a:gd name="connsiteY56" fmla="*/ 57150 h 2940050"/>
                <a:gd name="connsiteX57" fmla="*/ 4375150 w 4921250"/>
                <a:gd name="connsiteY57" fmla="*/ 12700 h 2940050"/>
                <a:gd name="connsiteX58" fmla="*/ 4273550 w 4921250"/>
                <a:gd name="connsiteY58" fmla="*/ 82550 h 2940050"/>
                <a:gd name="connsiteX59" fmla="*/ 4216400 w 4921250"/>
                <a:gd name="connsiteY59" fmla="*/ 196850 h 2940050"/>
                <a:gd name="connsiteX60" fmla="*/ 3994150 w 4921250"/>
                <a:gd name="connsiteY60" fmla="*/ 209550 h 2940050"/>
                <a:gd name="connsiteX61" fmla="*/ 3848100 w 4921250"/>
                <a:gd name="connsiteY61" fmla="*/ 95250 h 2940050"/>
                <a:gd name="connsiteX62" fmla="*/ 3702050 w 4921250"/>
                <a:gd name="connsiteY62" fmla="*/ 38100 h 2940050"/>
                <a:gd name="connsiteX63" fmla="*/ 3390900 w 4921250"/>
                <a:gd name="connsiteY63" fmla="*/ 12700 h 2940050"/>
                <a:gd name="connsiteX64" fmla="*/ 3232150 w 4921250"/>
                <a:gd name="connsiteY64" fmla="*/ 50800 h 2940050"/>
                <a:gd name="connsiteX65" fmla="*/ 2978150 w 4921250"/>
                <a:gd name="connsiteY65" fmla="*/ 76200 h 2940050"/>
                <a:gd name="connsiteX66" fmla="*/ 2724150 w 4921250"/>
                <a:gd name="connsiteY66" fmla="*/ 63500 h 2940050"/>
                <a:gd name="connsiteX67" fmla="*/ 2463800 w 4921250"/>
                <a:gd name="connsiteY67" fmla="*/ 25400 h 2940050"/>
                <a:gd name="connsiteX68" fmla="*/ 2159000 w 4921250"/>
                <a:gd name="connsiteY68" fmla="*/ 0 h 2940050"/>
                <a:gd name="connsiteX69" fmla="*/ 1803400 w 4921250"/>
                <a:gd name="connsiteY69" fmla="*/ 25400 h 2940050"/>
                <a:gd name="connsiteX70" fmla="*/ 1530350 w 4921250"/>
                <a:gd name="connsiteY70" fmla="*/ 133350 h 2940050"/>
                <a:gd name="connsiteX71" fmla="*/ 1200150 w 4921250"/>
                <a:gd name="connsiteY71" fmla="*/ 190500 h 2940050"/>
                <a:gd name="connsiteX72" fmla="*/ 793750 w 4921250"/>
                <a:gd name="connsiteY72" fmla="*/ 190500 h 2940050"/>
                <a:gd name="connsiteX73" fmla="*/ 527050 w 4921250"/>
                <a:gd name="connsiteY73" fmla="*/ 114300 h 2940050"/>
                <a:gd name="connsiteX74" fmla="*/ 381000 w 4921250"/>
                <a:gd name="connsiteY74" fmla="*/ 19050 h 2940050"/>
                <a:gd name="connsiteX75" fmla="*/ 361950 w 4921250"/>
                <a:gd name="connsiteY75" fmla="*/ 50800 h 2940050"/>
                <a:gd name="connsiteX76" fmla="*/ 361950 w 4921250"/>
                <a:gd name="connsiteY76" fmla="*/ 133350 h 2940050"/>
                <a:gd name="connsiteX77" fmla="*/ 400050 w 4921250"/>
                <a:gd name="connsiteY77" fmla="*/ 254000 h 2940050"/>
                <a:gd name="connsiteX78" fmla="*/ 349250 w 4921250"/>
                <a:gd name="connsiteY78" fmla="*/ 381000 h 2940050"/>
                <a:gd name="connsiteX79" fmla="*/ 222250 w 4921250"/>
                <a:gd name="connsiteY79" fmla="*/ 495300 h 2940050"/>
                <a:gd name="connsiteX80" fmla="*/ 133350 w 4921250"/>
                <a:gd name="connsiteY80" fmla="*/ 615950 h 2940050"/>
                <a:gd name="connsiteX81" fmla="*/ 69850 w 4921250"/>
                <a:gd name="connsiteY81" fmla="*/ 692150 h 2940050"/>
                <a:gd name="connsiteX82" fmla="*/ 12700 w 4921250"/>
                <a:gd name="connsiteY82" fmla="*/ 793750 h 2940050"/>
                <a:gd name="connsiteX83" fmla="*/ 0 w 4921250"/>
                <a:gd name="connsiteY83" fmla="*/ 869950 h 2940050"/>
                <a:gd name="connsiteX84" fmla="*/ 38100 w 4921250"/>
                <a:gd name="connsiteY84" fmla="*/ 971550 h 2940050"/>
                <a:gd name="connsiteX85" fmla="*/ 114300 w 4921250"/>
                <a:gd name="connsiteY85" fmla="*/ 1003300 h 2940050"/>
                <a:gd name="connsiteX86" fmla="*/ 228600 w 4921250"/>
                <a:gd name="connsiteY86" fmla="*/ 1035050 h 2940050"/>
                <a:gd name="connsiteX87" fmla="*/ 330200 w 4921250"/>
                <a:gd name="connsiteY87" fmla="*/ 1060450 h 2940050"/>
                <a:gd name="connsiteX88" fmla="*/ 412750 w 4921250"/>
                <a:gd name="connsiteY88" fmla="*/ 1130300 h 2940050"/>
                <a:gd name="connsiteX89" fmla="*/ 501650 w 4921250"/>
                <a:gd name="connsiteY89" fmla="*/ 1200150 h 2940050"/>
                <a:gd name="connsiteX90" fmla="*/ 577850 w 4921250"/>
                <a:gd name="connsiteY90" fmla="*/ 1282700 h 2940050"/>
                <a:gd name="connsiteX91" fmla="*/ 673100 w 4921250"/>
                <a:gd name="connsiteY91" fmla="*/ 1352550 h 2940050"/>
                <a:gd name="connsiteX92" fmla="*/ 730250 w 4921250"/>
                <a:gd name="connsiteY92" fmla="*/ 1435100 h 2940050"/>
                <a:gd name="connsiteX93" fmla="*/ 793750 w 4921250"/>
                <a:gd name="connsiteY93" fmla="*/ 1568450 h 2940050"/>
                <a:gd name="connsiteX94" fmla="*/ 812800 w 4921250"/>
                <a:gd name="connsiteY94" fmla="*/ 1670050 h 2940050"/>
                <a:gd name="connsiteX95" fmla="*/ 844550 w 4921250"/>
                <a:gd name="connsiteY95" fmla="*/ 1708150 h 2940050"/>
                <a:gd name="connsiteX96" fmla="*/ 869950 w 4921250"/>
                <a:gd name="connsiteY96" fmla="*/ 1803400 h 2940050"/>
                <a:gd name="connsiteX97" fmla="*/ 876300 w 4921250"/>
                <a:gd name="connsiteY97" fmla="*/ 1866900 h 2940050"/>
                <a:gd name="connsiteX98" fmla="*/ 895350 w 4921250"/>
                <a:gd name="connsiteY98" fmla="*/ 1943100 h 2940050"/>
                <a:gd name="connsiteX99" fmla="*/ 895350 w 4921250"/>
                <a:gd name="connsiteY99" fmla="*/ 2019300 h 2940050"/>
                <a:gd name="connsiteX100" fmla="*/ 927100 w 4921250"/>
                <a:gd name="connsiteY100" fmla="*/ 2063750 h 2940050"/>
                <a:gd name="connsiteX101" fmla="*/ 958850 w 4921250"/>
                <a:gd name="connsiteY101" fmla="*/ 2120900 h 2940050"/>
                <a:gd name="connsiteX102" fmla="*/ 939800 w 4921250"/>
                <a:gd name="connsiteY102" fmla="*/ 2171700 h 2940050"/>
                <a:gd name="connsiteX103" fmla="*/ 946150 w 4921250"/>
                <a:gd name="connsiteY103" fmla="*/ 2241550 h 2940050"/>
                <a:gd name="connsiteX104" fmla="*/ 996950 w 4921250"/>
                <a:gd name="connsiteY104" fmla="*/ 2317750 h 2940050"/>
                <a:gd name="connsiteX105" fmla="*/ 1041400 w 4921250"/>
                <a:gd name="connsiteY105" fmla="*/ 2381250 h 2940050"/>
                <a:gd name="connsiteX106" fmla="*/ 1085850 w 4921250"/>
                <a:gd name="connsiteY106" fmla="*/ 2457450 h 2940050"/>
                <a:gd name="connsiteX107" fmla="*/ 1130300 w 4921250"/>
                <a:gd name="connsiteY107" fmla="*/ 2508250 h 2940050"/>
                <a:gd name="connsiteX108" fmla="*/ 1174750 w 4921250"/>
                <a:gd name="connsiteY108" fmla="*/ 2578100 h 2940050"/>
                <a:gd name="connsiteX109" fmla="*/ 1219200 w 4921250"/>
                <a:gd name="connsiteY109" fmla="*/ 2667000 h 2940050"/>
                <a:gd name="connsiteX110" fmla="*/ 1270000 w 4921250"/>
                <a:gd name="connsiteY110" fmla="*/ 2736850 h 2940050"/>
                <a:gd name="connsiteX111" fmla="*/ 1295400 w 4921250"/>
                <a:gd name="connsiteY111" fmla="*/ 2819400 h 2940050"/>
                <a:gd name="connsiteX112" fmla="*/ 1308100 w 4921250"/>
                <a:gd name="connsiteY112" fmla="*/ 2940050 h 294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4921250" h="2940050">
                  <a:moveTo>
                    <a:pt x="1308100" y="2940050"/>
                  </a:moveTo>
                  <a:lnTo>
                    <a:pt x="1390650" y="2882900"/>
                  </a:lnTo>
                  <a:lnTo>
                    <a:pt x="1473200" y="2800350"/>
                  </a:lnTo>
                  <a:lnTo>
                    <a:pt x="1543050" y="2762250"/>
                  </a:lnTo>
                  <a:lnTo>
                    <a:pt x="1625600" y="2711450"/>
                  </a:lnTo>
                  <a:lnTo>
                    <a:pt x="1752600" y="2660650"/>
                  </a:lnTo>
                  <a:lnTo>
                    <a:pt x="1879600" y="2609850"/>
                  </a:lnTo>
                  <a:lnTo>
                    <a:pt x="1930400" y="2603500"/>
                  </a:lnTo>
                  <a:lnTo>
                    <a:pt x="2019300" y="2597150"/>
                  </a:lnTo>
                  <a:lnTo>
                    <a:pt x="2089150" y="2590800"/>
                  </a:lnTo>
                  <a:lnTo>
                    <a:pt x="2184400" y="2565400"/>
                  </a:lnTo>
                  <a:lnTo>
                    <a:pt x="2279650" y="2533650"/>
                  </a:lnTo>
                  <a:lnTo>
                    <a:pt x="2381250" y="2501900"/>
                  </a:lnTo>
                  <a:lnTo>
                    <a:pt x="2482850" y="2406650"/>
                  </a:lnTo>
                  <a:lnTo>
                    <a:pt x="2533650" y="2362200"/>
                  </a:lnTo>
                  <a:lnTo>
                    <a:pt x="2597150" y="2286000"/>
                  </a:lnTo>
                  <a:lnTo>
                    <a:pt x="2705100" y="2279650"/>
                  </a:lnTo>
                  <a:lnTo>
                    <a:pt x="2876550" y="2298700"/>
                  </a:lnTo>
                  <a:lnTo>
                    <a:pt x="3016250" y="2324100"/>
                  </a:lnTo>
                  <a:lnTo>
                    <a:pt x="3130550" y="2343150"/>
                  </a:lnTo>
                  <a:lnTo>
                    <a:pt x="3162300" y="2406650"/>
                  </a:lnTo>
                  <a:lnTo>
                    <a:pt x="3200400" y="2444750"/>
                  </a:lnTo>
                  <a:lnTo>
                    <a:pt x="3263900" y="2508250"/>
                  </a:lnTo>
                  <a:lnTo>
                    <a:pt x="3308350" y="2565400"/>
                  </a:lnTo>
                  <a:lnTo>
                    <a:pt x="3422650" y="2635250"/>
                  </a:lnTo>
                  <a:lnTo>
                    <a:pt x="3486150" y="2660650"/>
                  </a:lnTo>
                  <a:lnTo>
                    <a:pt x="3549650" y="2686050"/>
                  </a:lnTo>
                  <a:lnTo>
                    <a:pt x="3587750" y="2717800"/>
                  </a:lnTo>
                  <a:lnTo>
                    <a:pt x="3625850" y="2730500"/>
                  </a:lnTo>
                  <a:lnTo>
                    <a:pt x="3663950" y="2749550"/>
                  </a:lnTo>
                  <a:lnTo>
                    <a:pt x="3714750" y="2774950"/>
                  </a:lnTo>
                  <a:lnTo>
                    <a:pt x="3752850" y="2800350"/>
                  </a:lnTo>
                  <a:lnTo>
                    <a:pt x="3797300" y="2825750"/>
                  </a:lnTo>
                  <a:lnTo>
                    <a:pt x="3873500" y="2863850"/>
                  </a:lnTo>
                  <a:lnTo>
                    <a:pt x="3917950" y="2876550"/>
                  </a:lnTo>
                  <a:lnTo>
                    <a:pt x="3987800" y="2876550"/>
                  </a:lnTo>
                  <a:lnTo>
                    <a:pt x="4095750" y="2844800"/>
                  </a:lnTo>
                  <a:lnTo>
                    <a:pt x="4159250" y="2806700"/>
                  </a:lnTo>
                  <a:lnTo>
                    <a:pt x="4260850" y="2692400"/>
                  </a:lnTo>
                  <a:lnTo>
                    <a:pt x="4387850" y="2527300"/>
                  </a:lnTo>
                  <a:lnTo>
                    <a:pt x="4464050" y="2393950"/>
                  </a:lnTo>
                  <a:lnTo>
                    <a:pt x="4667250" y="2336800"/>
                  </a:lnTo>
                  <a:lnTo>
                    <a:pt x="4794250" y="2165350"/>
                  </a:lnTo>
                  <a:lnTo>
                    <a:pt x="4679950" y="1905000"/>
                  </a:lnTo>
                  <a:lnTo>
                    <a:pt x="4603750" y="1822450"/>
                  </a:lnTo>
                  <a:lnTo>
                    <a:pt x="4540250" y="1733550"/>
                  </a:lnTo>
                  <a:lnTo>
                    <a:pt x="4508500" y="1574800"/>
                  </a:lnTo>
                  <a:lnTo>
                    <a:pt x="4514850" y="1511300"/>
                  </a:lnTo>
                  <a:lnTo>
                    <a:pt x="4591050" y="1352550"/>
                  </a:lnTo>
                  <a:lnTo>
                    <a:pt x="4616450" y="1225550"/>
                  </a:lnTo>
                  <a:lnTo>
                    <a:pt x="4660900" y="1016000"/>
                  </a:lnTo>
                  <a:lnTo>
                    <a:pt x="4806950" y="869950"/>
                  </a:lnTo>
                  <a:lnTo>
                    <a:pt x="4883150" y="742950"/>
                  </a:lnTo>
                  <a:lnTo>
                    <a:pt x="4921250" y="495300"/>
                  </a:lnTo>
                  <a:lnTo>
                    <a:pt x="4876800" y="355600"/>
                  </a:lnTo>
                  <a:lnTo>
                    <a:pt x="4768850" y="88900"/>
                  </a:lnTo>
                  <a:lnTo>
                    <a:pt x="4578350" y="57150"/>
                  </a:lnTo>
                  <a:lnTo>
                    <a:pt x="4375150" y="12700"/>
                  </a:lnTo>
                  <a:lnTo>
                    <a:pt x="4273550" y="82550"/>
                  </a:lnTo>
                  <a:lnTo>
                    <a:pt x="4216400" y="196850"/>
                  </a:lnTo>
                  <a:lnTo>
                    <a:pt x="3994150" y="209550"/>
                  </a:lnTo>
                  <a:lnTo>
                    <a:pt x="3848100" y="95250"/>
                  </a:lnTo>
                  <a:lnTo>
                    <a:pt x="3702050" y="38100"/>
                  </a:lnTo>
                  <a:lnTo>
                    <a:pt x="3390900" y="12700"/>
                  </a:lnTo>
                  <a:lnTo>
                    <a:pt x="3232150" y="50800"/>
                  </a:lnTo>
                  <a:lnTo>
                    <a:pt x="2978150" y="76200"/>
                  </a:lnTo>
                  <a:lnTo>
                    <a:pt x="2724150" y="63500"/>
                  </a:lnTo>
                  <a:lnTo>
                    <a:pt x="2463800" y="25400"/>
                  </a:lnTo>
                  <a:lnTo>
                    <a:pt x="2159000" y="0"/>
                  </a:lnTo>
                  <a:lnTo>
                    <a:pt x="1803400" y="25400"/>
                  </a:lnTo>
                  <a:lnTo>
                    <a:pt x="1530350" y="133350"/>
                  </a:lnTo>
                  <a:lnTo>
                    <a:pt x="1200150" y="190500"/>
                  </a:lnTo>
                  <a:lnTo>
                    <a:pt x="793750" y="190500"/>
                  </a:lnTo>
                  <a:lnTo>
                    <a:pt x="527050" y="114300"/>
                  </a:lnTo>
                  <a:lnTo>
                    <a:pt x="381000" y="19050"/>
                  </a:lnTo>
                  <a:lnTo>
                    <a:pt x="361950" y="50800"/>
                  </a:lnTo>
                  <a:lnTo>
                    <a:pt x="361950" y="133350"/>
                  </a:lnTo>
                  <a:lnTo>
                    <a:pt x="400050" y="254000"/>
                  </a:lnTo>
                  <a:lnTo>
                    <a:pt x="349250" y="381000"/>
                  </a:lnTo>
                  <a:lnTo>
                    <a:pt x="222250" y="495300"/>
                  </a:lnTo>
                  <a:lnTo>
                    <a:pt x="133350" y="615950"/>
                  </a:lnTo>
                  <a:lnTo>
                    <a:pt x="69850" y="692150"/>
                  </a:lnTo>
                  <a:lnTo>
                    <a:pt x="12700" y="793750"/>
                  </a:lnTo>
                  <a:lnTo>
                    <a:pt x="0" y="869950"/>
                  </a:lnTo>
                  <a:lnTo>
                    <a:pt x="38100" y="971550"/>
                  </a:lnTo>
                  <a:lnTo>
                    <a:pt x="114300" y="1003300"/>
                  </a:lnTo>
                  <a:lnTo>
                    <a:pt x="228600" y="1035050"/>
                  </a:lnTo>
                  <a:lnTo>
                    <a:pt x="330200" y="1060450"/>
                  </a:lnTo>
                  <a:lnTo>
                    <a:pt x="412750" y="1130300"/>
                  </a:lnTo>
                  <a:lnTo>
                    <a:pt x="501650" y="1200150"/>
                  </a:lnTo>
                  <a:lnTo>
                    <a:pt x="577850" y="1282700"/>
                  </a:lnTo>
                  <a:lnTo>
                    <a:pt x="673100" y="1352550"/>
                  </a:lnTo>
                  <a:lnTo>
                    <a:pt x="730250" y="1435100"/>
                  </a:lnTo>
                  <a:lnTo>
                    <a:pt x="793750" y="1568450"/>
                  </a:lnTo>
                  <a:lnTo>
                    <a:pt x="812800" y="1670050"/>
                  </a:lnTo>
                  <a:lnTo>
                    <a:pt x="844550" y="1708150"/>
                  </a:lnTo>
                  <a:lnTo>
                    <a:pt x="869950" y="1803400"/>
                  </a:lnTo>
                  <a:lnTo>
                    <a:pt x="876300" y="1866900"/>
                  </a:lnTo>
                  <a:lnTo>
                    <a:pt x="895350" y="1943100"/>
                  </a:lnTo>
                  <a:lnTo>
                    <a:pt x="895350" y="2019300"/>
                  </a:lnTo>
                  <a:lnTo>
                    <a:pt x="927100" y="2063750"/>
                  </a:lnTo>
                  <a:lnTo>
                    <a:pt x="958850" y="2120900"/>
                  </a:lnTo>
                  <a:lnTo>
                    <a:pt x="939800" y="2171700"/>
                  </a:lnTo>
                  <a:lnTo>
                    <a:pt x="946150" y="2241550"/>
                  </a:lnTo>
                  <a:lnTo>
                    <a:pt x="996950" y="2317750"/>
                  </a:lnTo>
                  <a:lnTo>
                    <a:pt x="1041400" y="2381250"/>
                  </a:lnTo>
                  <a:lnTo>
                    <a:pt x="1085850" y="2457450"/>
                  </a:lnTo>
                  <a:lnTo>
                    <a:pt x="1130300" y="2508250"/>
                  </a:lnTo>
                  <a:lnTo>
                    <a:pt x="1174750" y="2578100"/>
                  </a:lnTo>
                  <a:lnTo>
                    <a:pt x="1219200" y="2667000"/>
                  </a:lnTo>
                  <a:lnTo>
                    <a:pt x="1270000" y="2736850"/>
                  </a:lnTo>
                  <a:lnTo>
                    <a:pt x="1295400" y="2819400"/>
                  </a:lnTo>
                  <a:lnTo>
                    <a:pt x="1308100" y="294005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  <a:alpha val="5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97">
              <a:extLst>
                <a:ext uri="{FF2B5EF4-FFF2-40B4-BE49-F238E27FC236}">
                  <a16:creationId xmlns:a16="http://schemas.microsoft.com/office/drawing/2014/main" id="{BFC793EC-E1DF-72F9-27D2-D35E7328BEE3}"/>
                </a:ext>
              </a:extLst>
            </p:cNvPr>
            <p:cNvSpPr/>
            <p:nvPr/>
          </p:nvSpPr>
          <p:spPr>
            <a:xfrm>
              <a:off x="6797674" y="1155698"/>
              <a:ext cx="3784599" cy="1885948"/>
            </a:xfrm>
            <a:custGeom>
              <a:avLst/>
              <a:gdLst>
                <a:gd name="connsiteX0" fmla="*/ 0 w 3784600"/>
                <a:gd name="connsiteY0" fmla="*/ 0 h 1885950"/>
                <a:gd name="connsiteX1" fmla="*/ 25400 w 3784600"/>
                <a:gd name="connsiteY1" fmla="*/ 31750 h 1885950"/>
                <a:gd name="connsiteX2" fmla="*/ 50800 w 3784600"/>
                <a:gd name="connsiteY2" fmla="*/ 69850 h 1885950"/>
                <a:gd name="connsiteX3" fmla="*/ 76200 w 3784600"/>
                <a:gd name="connsiteY3" fmla="*/ 107950 h 1885950"/>
                <a:gd name="connsiteX4" fmla="*/ 88900 w 3784600"/>
                <a:gd name="connsiteY4" fmla="*/ 127000 h 1885950"/>
                <a:gd name="connsiteX5" fmla="*/ 107950 w 3784600"/>
                <a:gd name="connsiteY5" fmla="*/ 152400 h 1885950"/>
                <a:gd name="connsiteX6" fmla="*/ 152400 w 3784600"/>
                <a:gd name="connsiteY6" fmla="*/ 209550 h 1885950"/>
                <a:gd name="connsiteX7" fmla="*/ 171450 w 3784600"/>
                <a:gd name="connsiteY7" fmla="*/ 222250 h 1885950"/>
                <a:gd name="connsiteX8" fmla="*/ 196850 w 3784600"/>
                <a:gd name="connsiteY8" fmla="*/ 260350 h 1885950"/>
                <a:gd name="connsiteX9" fmla="*/ 209550 w 3784600"/>
                <a:gd name="connsiteY9" fmla="*/ 311150 h 1885950"/>
                <a:gd name="connsiteX10" fmla="*/ 215900 w 3784600"/>
                <a:gd name="connsiteY10" fmla="*/ 336550 h 1885950"/>
                <a:gd name="connsiteX11" fmla="*/ 234950 w 3784600"/>
                <a:gd name="connsiteY11" fmla="*/ 342900 h 1885950"/>
                <a:gd name="connsiteX12" fmla="*/ 247650 w 3784600"/>
                <a:gd name="connsiteY12" fmla="*/ 387350 h 1885950"/>
                <a:gd name="connsiteX13" fmla="*/ 260350 w 3784600"/>
                <a:gd name="connsiteY13" fmla="*/ 406400 h 1885950"/>
                <a:gd name="connsiteX14" fmla="*/ 266700 w 3784600"/>
                <a:gd name="connsiteY14" fmla="*/ 431800 h 1885950"/>
                <a:gd name="connsiteX15" fmla="*/ 311150 w 3784600"/>
                <a:gd name="connsiteY15" fmla="*/ 482600 h 1885950"/>
                <a:gd name="connsiteX16" fmla="*/ 342900 w 3784600"/>
                <a:gd name="connsiteY16" fmla="*/ 514350 h 1885950"/>
                <a:gd name="connsiteX17" fmla="*/ 374650 w 3784600"/>
                <a:gd name="connsiteY17" fmla="*/ 546100 h 1885950"/>
                <a:gd name="connsiteX18" fmla="*/ 387350 w 3784600"/>
                <a:gd name="connsiteY18" fmla="*/ 565150 h 1885950"/>
                <a:gd name="connsiteX19" fmla="*/ 438150 w 3784600"/>
                <a:gd name="connsiteY19" fmla="*/ 590550 h 1885950"/>
                <a:gd name="connsiteX20" fmla="*/ 476250 w 3784600"/>
                <a:gd name="connsiteY20" fmla="*/ 628650 h 1885950"/>
                <a:gd name="connsiteX21" fmla="*/ 501650 w 3784600"/>
                <a:gd name="connsiteY21" fmla="*/ 641350 h 1885950"/>
                <a:gd name="connsiteX22" fmla="*/ 520700 w 3784600"/>
                <a:gd name="connsiteY22" fmla="*/ 654050 h 1885950"/>
                <a:gd name="connsiteX23" fmla="*/ 539750 w 3784600"/>
                <a:gd name="connsiteY23" fmla="*/ 660400 h 1885950"/>
                <a:gd name="connsiteX24" fmla="*/ 558800 w 3784600"/>
                <a:gd name="connsiteY24" fmla="*/ 673100 h 1885950"/>
                <a:gd name="connsiteX25" fmla="*/ 577850 w 3784600"/>
                <a:gd name="connsiteY25" fmla="*/ 679450 h 1885950"/>
                <a:gd name="connsiteX26" fmla="*/ 596900 w 3784600"/>
                <a:gd name="connsiteY26" fmla="*/ 692150 h 1885950"/>
                <a:gd name="connsiteX27" fmla="*/ 615950 w 3784600"/>
                <a:gd name="connsiteY27" fmla="*/ 698500 h 1885950"/>
                <a:gd name="connsiteX28" fmla="*/ 635000 w 3784600"/>
                <a:gd name="connsiteY28" fmla="*/ 711200 h 1885950"/>
                <a:gd name="connsiteX29" fmla="*/ 673100 w 3784600"/>
                <a:gd name="connsiteY29" fmla="*/ 717550 h 1885950"/>
                <a:gd name="connsiteX30" fmla="*/ 698500 w 3784600"/>
                <a:gd name="connsiteY30" fmla="*/ 723900 h 1885950"/>
                <a:gd name="connsiteX31" fmla="*/ 781050 w 3784600"/>
                <a:gd name="connsiteY31" fmla="*/ 749300 h 1885950"/>
                <a:gd name="connsiteX32" fmla="*/ 838200 w 3784600"/>
                <a:gd name="connsiteY32" fmla="*/ 755650 h 1885950"/>
                <a:gd name="connsiteX33" fmla="*/ 1054100 w 3784600"/>
                <a:gd name="connsiteY33" fmla="*/ 768350 h 1885950"/>
                <a:gd name="connsiteX34" fmla="*/ 1079500 w 3784600"/>
                <a:gd name="connsiteY34" fmla="*/ 774700 h 1885950"/>
                <a:gd name="connsiteX35" fmla="*/ 1244600 w 3784600"/>
                <a:gd name="connsiteY35" fmla="*/ 800100 h 1885950"/>
                <a:gd name="connsiteX36" fmla="*/ 1263650 w 3784600"/>
                <a:gd name="connsiteY36" fmla="*/ 806450 h 1885950"/>
                <a:gd name="connsiteX37" fmla="*/ 1282700 w 3784600"/>
                <a:gd name="connsiteY37" fmla="*/ 819150 h 1885950"/>
                <a:gd name="connsiteX38" fmla="*/ 1314450 w 3784600"/>
                <a:gd name="connsiteY38" fmla="*/ 825500 h 1885950"/>
                <a:gd name="connsiteX39" fmla="*/ 1358900 w 3784600"/>
                <a:gd name="connsiteY39" fmla="*/ 876300 h 1885950"/>
                <a:gd name="connsiteX40" fmla="*/ 1397000 w 3784600"/>
                <a:gd name="connsiteY40" fmla="*/ 908050 h 1885950"/>
                <a:gd name="connsiteX41" fmla="*/ 1409700 w 3784600"/>
                <a:gd name="connsiteY41" fmla="*/ 952500 h 1885950"/>
                <a:gd name="connsiteX42" fmla="*/ 1422400 w 3784600"/>
                <a:gd name="connsiteY42" fmla="*/ 990600 h 1885950"/>
                <a:gd name="connsiteX43" fmla="*/ 1435100 w 3784600"/>
                <a:gd name="connsiteY43" fmla="*/ 1047750 h 1885950"/>
                <a:gd name="connsiteX44" fmla="*/ 1441450 w 3784600"/>
                <a:gd name="connsiteY44" fmla="*/ 1066800 h 1885950"/>
                <a:gd name="connsiteX45" fmla="*/ 1466850 w 3784600"/>
                <a:gd name="connsiteY45" fmla="*/ 1111250 h 1885950"/>
                <a:gd name="connsiteX46" fmla="*/ 1485900 w 3784600"/>
                <a:gd name="connsiteY46" fmla="*/ 1155700 h 1885950"/>
                <a:gd name="connsiteX47" fmla="*/ 1524000 w 3784600"/>
                <a:gd name="connsiteY47" fmla="*/ 1206500 h 1885950"/>
                <a:gd name="connsiteX48" fmla="*/ 1549400 w 3784600"/>
                <a:gd name="connsiteY48" fmla="*/ 1244600 h 1885950"/>
                <a:gd name="connsiteX49" fmla="*/ 1562100 w 3784600"/>
                <a:gd name="connsiteY49" fmla="*/ 1270000 h 1885950"/>
                <a:gd name="connsiteX50" fmla="*/ 1587500 w 3784600"/>
                <a:gd name="connsiteY50" fmla="*/ 1289050 h 1885950"/>
                <a:gd name="connsiteX51" fmla="*/ 1625600 w 3784600"/>
                <a:gd name="connsiteY51" fmla="*/ 1327150 h 1885950"/>
                <a:gd name="connsiteX52" fmla="*/ 1682750 w 3784600"/>
                <a:gd name="connsiteY52" fmla="*/ 1358900 h 1885950"/>
                <a:gd name="connsiteX53" fmla="*/ 1701800 w 3784600"/>
                <a:gd name="connsiteY53" fmla="*/ 1371600 h 1885950"/>
                <a:gd name="connsiteX54" fmla="*/ 1752600 w 3784600"/>
                <a:gd name="connsiteY54" fmla="*/ 1384300 h 1885950"/>
                <a:gd name="connsiteX55" fmla="*/ 1771650 w 3784600"/>
                <a:gd name="connsiteY55" fmla="*/ 1390650 h 1885950"/>
                <a:gd name="connsiteX56" fmla="*/ 1879600 w 3784600"/>
                <a:gd name="connsiteY56" fmla="*/ 1403350 h 1885950"/>
                <a:gd name="connsiteX57" fmla="*/ 2781300 w 3784600"/>
                <a:gd name="connsiteY57" fmla="*/ 1416050 h 1885950"/>
                <a:gd name="connsiteX58" fmla="*/ 2889250 w 3784600"/>
                <a:gd name="connsiteY58" fmla="*/ 1447800 h 1885950"/>
                <a:gd name="connsiteX59" fmla="*/ 2946400 w 3784600"/>
                <a:gd name="connsiteY59" fmla="*/ 1460500 h 1885950"/>
                <a:gd name="connsiteX60" fmla="*/ 3022600 w 3784600"/>
                <a:gd name="connsiteY60" fmla="*/ 1504950 h 1885950"/>
                <a:gd name="connsiteX61" fmla="*/ 3048000 w 3784600"/>
                <a:gd name="connsiteY61" fmla="*/ 1511300 h 1885950"/>
                <a:gd name="connsiteX62" fmla="*/ 3067050 w 3784600"/>
                <a:gd name="connsiteY62" fmla="*/ 1524000 h 1885950"/>
                <a:gd name="connsiteX63" fmla="*/ 3086100 w 3784600"/>
                <a:gd name="connsiteY63" fmla="*/ 1530350 h 1885950"/>
                <a:gd name="connsiteX64" fmla="*/ 3111500 w 3784600"/>
                <a:gd name="connsiteY64" fmla="*/ 1568450 h 1885950"/>
                <a:gd name="connsiteX65" fmla="*/ 3124200 w 3784600"/>
                <a:gd name="connsiteY65" fmla="*/ 1587500 h 1885950"/>
                <a:gd name="connsiteX66" fmla="*/ 3162300 w 3784600"/>
                <a:gd name="connsiteY66" fmla="*/ 1619250 h 1885950"/>
                <a:gd name="connsiteX67" fmla="*/ 3194050 w 3784600"/>
                <a:gd name="connsiteY67" fmla="*/ 1663700 h 1885950"/>
                <a:gd name="connsiteX68" fmla="*/ 3232150 w 3784600"/>
                <a:gd name="connsiteY68" fmla="*/ 1689100 h 1885950"/>
                <a:gd name="connsiteX69" fmla="*/ 3276600 w 3784600"/>
                <a:gd name="connsiteY69" fmla="*/ 1720850 h 1885950"/>
                <a:gd name="connsiteX70" fmla="*/ 3340100 w 3784600"/>
                <a:gd name="connsiteY70" fmla="*/ 1758950 h 1885950"/>
                <a:gd name="connsiteX71" fmla="*/ 3460750 w 3784600"/>
                <a:gd name="connsiteY71" fmla="*/ 1784350 h 1885950"/>
                <a:gd name="connsiteX72" fmla="*/ 3714750 w 3784600"/>
                <a:gd name="connsiteY72" fmla="*/ 1784350 h 1885950"/>
                <a:gd name="connsiteX73" fmla="*/ 3733800 w 3784600"/>
                <a:gd name="connsiteY73" fmla="*/ 1809750 h 1885950"/>
                <a:gd name="connsiteX74" fmla="*/ 3759200 w 3784600"/>
                <a:gd name="connsiteY74" fmla="*/ 1828800 h 1885950"/>
                <a:gd name="connsiteX75" fmla="*/ 3771900 w 3784600"/>
                <a:gd name="connsiteY75" fmla="*/ 1866900 h 1885950"/>
                <a:gd name="connsiteX76" fmla="*/ 3784600 w 3784600"/>
                <a:gd name="connsiteY76" fmla="*/ 1885950 h 188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3784600" h="1885950">
                  <a:moveTo>
                    <a:pt x="0" y="0"/>
                  </a:moveTo>
                  <a:cubicBezTo>
                    <a:pt x="8467" y="10583"/>
                    <a:pt x="17428" y="20789"/>
                    <a:pt x="25400" y="31750"/>
                  </a:cubicBezTo>
                  <a:cubicBezTo>
                    <a:pt x="34378" y="44094"/>
                    <a:pt x="42333" y="57150"/>
                    <a:pt x="50800" y="69850"/>
                  </a:cubicBezTo>
                  <a:lnTo>
                    <a:pt x="76200" y="107950"/>
                  </a:lnTo>
                  <a:cubicBezTo>
                    <a:pt x="80433" y="114300"/>
                    <a:pt x="84321" y="120895"/>
                    <a:pt x="88900" y="127000"/>
                  </a:cubicBezTo>
                  <a:cubicBezTo>
                    <a:pt x="95250" y="135467"/>
                    <a:pt x="101881" y="143730"/>
                    <a:pt x="107950" y="152400"/>
                  </a:cubicBezTo>
                  <a:cubicBezTo>
                    <a:pt x="127775" y="180721"/>
                    <a:pt x="128768" y="189857"/>
                    <a:pt x="152400" y="209550"/>
                  </a:cubicBezTo>
                  <a:cubicBezTo>
                    <a:pt x="158263" y="214436"/>
                    <a:pt x="165100" y="218017"/>
                    <a:pt x="171450" y="222250"/>
                  </a:cubicBezTo>
                  <a:cubicBezTo>
                    <a:pt x="179917" y="234950"/>
                    <a:pt x="193857" y="245383"/>
                    <a:pt x="196850" y="260350"/>
                  </a:cubicBezTo>
                  <a:cubicBezTo>
                    <a:pt x="209760" y="324901"/>
                    <a:pt x="196533" y="265589"/>
                    <a:pt x="209550" y="311150"/>
                  </a:cubicBezTo>
                  <a:cubicBezTo>
                    <a:pt x="211948" y="319541"/>
                    <a:pt x="210448" y="329735"/>
                    <a:pt x="215900" y="336550"/>
                  </a:cubicBezTo>
                  <a:cubicBezTo>
                    <a:pt x="220081" y="341777"/>
                    <a:pt x="228600" y="340783"/>
                    <a:pt x="234950" y="342900"/>
                  </a:cubicBezTo>
                  <a:cubicBezTo>
                    <a:pt x="236985" y="351038"/>
                    <a:pt x="243095" y="378240"/>
                    <a:pt x="247650" y="387350"/>
                  </a:cubicBezTo>
                  <a:cubicBezTo>
                    <a:pt x="251063" y="394176"/>
                    <a:pt x="256117" y="400050"/>
                    <a:pt x="260350" y="406400"/>
                  </a:cubicBezTo>
                  <a:cubicBezTo>
                    <a:pt x="262467" y="414867"/>
                    <a:pt x="262797" y="423994"/>
                    <a:pt x="266700" y="431800"/>
                  </a:cubicBezTo>
                  <a:cubicBezTo>
                    <a:pt x="285221" y="468842"/>
                    <a:pt x="284956" y="465137"/>
                    <a:pt x="311150" y="482600"/>
                  </a:cubicBezTo>
                  <a:cubicBezTo>
                    <a:pt x="345017" y="533400"/>
                    <a:pt x="300567" y="472017"/>
                    <a:pt x="342900" y="514350"/>
                  </a:cubicBezTo>
                  <a:cubicBezTo>
                    <a:pt x="385233" y="556683"/>
                    <a:pt x="323850" y="512233"/>
                    <a:pt x="374650" y="546100"/>
                  </a:cubicBezTo>
                  <a:cubicBezTo>
                    <a:pt x="378883" y="552450"/>
                    <a:pt x="381098" y="560773"/>
                    <a:pt x="387350" y="565150"/>
                  </a:cubicBezTo>
                  <a:cubicBezTo>
                    <a:pt x="402860" y="576007"/>
                    <a:pt x="424763" y="577163"/>
                    <a:pt x="438150" y="590550"/>
                  </a:cubicBezTo>
                  <a:cubicBezTo>
                    <a:pt x="450850" y="603250"/>
                    <a:pt x="460186" y="620618"/>
                    <a:pt x="476250" y="628650"/>
                  </a:cubicBezTo>
                  <a:cubicBezTo>
                    <a:pt x="484717" y="632883"/>
                    <a:pt x="493431" y="636654"/>
                    <a:pt x="501650" y="641350"/>
                  </a:cubicBezTo>
                  <a:cubicBezTo>
                    <a:pt x="508276" y="645136"/>
                    <a:pt x="513874" y="650637"/>
                    <a:pt x="520700" y="654050"/>
                  </a:cubicBezTo>
                  <a:cubicBezTo>
                    <a:pt x="526687" y="657043"/>
                    <a:pt x="533763" y="657407"/>
                    <a:pt x="539750" y="660400"/>
                  </a:cubicBezTo>
                  <a:cubicBezTo>
                    <a:pt x="546576" y="663813"/>
                    <a:pt x="551974" y="669687"/>
                    <a:pt x="558800" y="673100"/>
                  </a:cubicBezTo>
                  <a:cubicBezTo>
                    <a:pt x="564787" y="676093"/>
                    <a:pt x="571863" y="676457"/>
                    <a:pt x="577850" y="679450"/>
                  </a:cubicBezTo>
                  <a:cubicBezTo>
                    <a:pt x="584676" y="682863"/>
                    <a:pt x="590074" y="688737"/>
                    <a:pt x="596900" y="692150"/>
                  </a:cubicBezTo>
                  <a:cubicBezTo>
                    <a:pt x="602887" y="695143"/>
                    <a:pt x="609963" y="695507"/>
                    <a:pt x="615950" y="698500"/>
                  </a:cubicBezTo>
                  <a:cubicBezTo>
                    <a:pt x="622776" y="701913"/>
                    <a:pt x="627760" y="708787"/>
                    <a:pt x="635000" y="711200"/>
                  </a:cubicBezTo>
                  <a:cubicBezTo>
                    <a:pt x="647214" y="715271"/>
                    <a:pt x="660475" y="715025"/>
                    <a:pt x="673100" y="717550"/>
                  </a:cubicBezTo>
                  <a:cubicBezTo>
                    <a:pt x="681658" y="719262"/>
                    <a:pt x="690159" y="721333"/>
                    <a:pt x="698500" y="723900"/>
                  </a:cubicBezTo>
                  <a:cubicBezTo>
                    <a:pt x="710293" y="727529"/>
                    <a:pt x="759480" y="745982"/>
                    <a:pt x="781050" y="749300"/>
                  </a:cubicBezTo>
                  <a:cubicBezTo>
                    <a:pt x="799994" y="752215"/>
                    <a:pt x="819150" y="753533"/>
                    <a:pt x="838200" y="755650"/>
                  </a:cubicBezTo>
                  <a:cubicBezTo>
                    <a:pt x="921402" y="783384"/>
                    <a:pt x="832221" y="755671"/>
                    <a:pt x="1054100" y="768350"/>
                  </a:cubicBezTo>
                  <a:cubicBezTo>
                    <a:pt x="1062813" y="768848"/>
                    <a:pt x="1070922" y="773092"/>
                    <a:pt x="1079500" y="774700"/>
                  </a:cubicBezTo>
                  <a:cubicBezTo>
                    <a:pt x="1135888" y="785273"/>
                    <a:pt x="1187564" y="791952"/>
                    <a:pt x="1244600" y="800100"/>
                  </a:cubicBezTo>
                  <a:cubicBezTo>
                    <a:pt x="1250950" y="802217"/>
                    <a:pt x="1257663" y="803457"/>
                    <a:pt x="1263650" y="806450"/>
                  </a:cubicBezTo>
                  <a:cubicBezTo>
                    <a:pt x="1270476" y="809863"/>
                    <a:pt x="1275554" y="816470"/>
                    <a:pt x="1282700" y="819150"/>
                  </a:cubicBezTo>
                  <a:cubicBezTo>
                    <a:pt x="1292806" y="822940"/>
                    <a:pt x="1303867" y="823383"/>
                    <a:pt x="1314450" y="825500"/>
                  </a:cubicBezTo>
                  <a:cubicBezTo>
                    <a:pt x="1368425" y="861483"/>
                    <a:pt x="1284817" y="802217"/>
                    <a:pt x="1358900" y="876300"/>
                  </a:cubicBezTo>
                  <a:cubicBezTo>
                    <a:pt x="1383346" y="900746"/>
                    <a:pt x="1370478" y="890369"/>
                    <a:pt x="1397000" y="908050"/>
                  </a:cubicBezTo>
                  <a:cubicBezTo>
                    <a:pt x="1418340" y="972071"/>
                    <a:pt x="1385780" y="872766"/>
                    <a:pt x="1409700" y="952500"/>
                  </a:cubicBezTo>
                  <a:cubicBezTo>
                    <a:pt x="1413547" y="965322"/>
                    <a:pt x="1419775" y="977473"/>
                    <a:pt x="1422400" y="990600"/>
                  </a:cubicBezTo>
                  <a:cubicBezTo>
                    <a:pt x="1426765" y="1012424"/>
                    <a:pt x="1429122" y="1026825"/>
                    <a:pt x="1435100" y="1047750"/>
                  </a:cubicBezTo>
                  <a:cubicBezTo>
                    <a:pt x="1436939" y="1054186"/>
                    <a:pt x="1438813" y="1060648"/>
                    <a:pt x="1441450" y="1066800"/>
                  </a:cubicBezTo>
                  <a:cubicBezTo>
                    <a:pt x="1474848" y="1144728"/>
                    <a:pt x="1434964" y="1047477"/>
                    <a:pt x="1466850" y="1111250"/>
                  </a:cubicBezTo>
                  <a:cubicBezTo>
                    <a:pt x="1502470" y="1182490"/>
                    <a:pt x="1433046" y="1063205"/>
                    <a:pt x="1485900" y="1155700"/>
                  </a:cubicBezTo>
                  <a:cubicBezTo>
                    <a:pt x="1498302" y="1177403"/>
                    <a:pt x="1507714" y="1184106"/>
                    <a:pt x="1524000" y="1206500"/>
                  </a:cubicBezTo>
                  <a:cubicBezTo>
                    <a:pt x="1532978" y="1218844"/>
                    <a:pt x="1542574" y="1230948"/>
                    <a:pt x="1549400" y="1244600"/>
                  </a:cubicBezTo>
                  <a:cubicBezTo>
                    <a:pt x="1553633" y="1253067"/>
                    <a:pt x="1555940" y="1262813"/>
                    <a:pt x="1562100" y="1270000"/>
                  </a:cubicBezTo>
                  <a:cubicBezTo>
                    <a:pt x="1568988" y="1278035"/>
                    <a:pt x="1579633" y="1281970"/>
                    <a:pt x="1587500" y="1289050"/>
                  </a:cubicBezTo>
                  <a:cubicBezTo>
                    <a:pt x="1600850" y="1301065"/>
                    <a:pt x="1610656" y="1317187"/>
                    <a:pt x="1625600" y="1327150"/>
                  </a:cubicBezTo>
                  <a:cubicBezTo>
                    <a:pt x="1745730" y="1407237"/>
                    <a:pt x="1615690" y="1325370"/>
                    <a:pt x="1682750" y="1358900"/>
                  </a:cubicBezTo>
                  <a:cubicBezTo>
                    <a:pt x="1689576" y="1362313"/>
                    <a:pt x="1694974" y="1368187"/>
                    <a:pt x="1701800" y="1371600"/>
                  </a:cubicBezTo>
                  <a:cubicBezTo>
                    <a:pt x="1716315" y="1378858"/>
                    <a:pt x="1738109" y="1380677"/>
                    <a:pt x="1752600" y="1384300"/>
                  </a:cubicBezTo>
                  <a:cubicBezTo>
                    <a:pt x="1759094" y="1385923"/>
                    <a:pt x="1765064" y="1389453"/>
                    <a:pt x="1771650" y="1390650"/>
                  </a:cubicBezTo>
                  <a:cubicBezTo>
                    <a:pt x="1779799" y="1392132"/>
                    <a:pt x="1874756" y="1403254"/>
                    <a:pt x="1879600" y="1403350"/>
                  </a:cubicBezTo>
                  <a:lnTo>
                    <a:pt x="2781300" y="1416050"/>
                  </a:lnTo>
                  <a:cubicBezTo>
                    <a:pt x="2873062" y="1429159"/>
                    <a:pt x="2774165" y="1411457"/>
                    <a:pt x="2889250" y="1447800"/>
                  </a:cubicBezTo>
                  <a:cubicBezTo>
                    <a:pt x="2907859" y="1453676"/>
                    <a:pt x="2927350" y="1456267"/>
                    <a:pt x="2946400" y="1460500"/>
                  </a:cubicBezTo>
                  <a:cubicBezTo>
                    <a:pt x="2973338" y="1478459"/>
                    <a:pt x="2988030" y="1488995"/>
                    <a:pt x="3022600" y="1504950"/>
                  </a:cubicBezTo>
                  <a:cubicBezTo>
                    <a:pt x="3030524" y="1508607"/>
                    <a:pt x="3039533" y="1509183"/>
                    <a:pt x="3048000" y="1511300"/>
                  </a:cubicBezTo>
                  <a:cubicBezTo>
                    <a:pt x="3054350" y="1515533"/>
                    <a:pt x="3060224" y="1520587"/>
                    <a:pt x="3067050" y="1524000"/>
                  </a:cubicBezTo>
                  <a:cubicBezTo>
                    <a:pt x="3073037" y="1526993"/>
                    <a:pt x="3081367" y="1525617"/>
                    <a:pt x="3086100" y="1530350"/>
                  </a:cubicBezTo>
                  <a:cubicBezTo>
                    <a:pt x="3096893" y="1541143"/>
                    <a:pt x="3103033" y="1555750"/>
                    <a:pt x="3111500" y="1568450"/>
                  </a:cubicBezTo>
                  <a:cubicBezTo>
                    <a:pt x="3115733" y="1574800"/>
                    <a:pt x="3117850" y="1583267"/>
                    <a:pt x="3124200" y="1587500"/>
                  </a:cubicBezTo>
                  <a:cubicBezTo>
                    <a:pt x="3142931" y="1599987"/>
                    <a:pt x="3147021" y="1600915"/>
                    <a:pt x="3162300" y="1619250"/>
                  </a:cubicBezTo>
                  <a:cubicBezTo>
                    <a:pt x="3174436" y="1633814"/>
                    <a:pt x="3179344" y="1650628"/>
                    <a:pt x="3194050" y="1663700"/>
                  </a:cubicBezTo>
                  <a:cubicBezTo>
                    <a:pt x="3205458" y="1673841"/>
                    <a:pt x="3221357" y="1678307"/>
                    <a:pt x="3232150" y="1689100"/>
                  </a:cubicBezTo>
                  <a:cubicBezTo>
                    <a:pt x="3265823" y="1722773"/>
                    <a:pt x="3234810" y="1695776"/>
                    <a:pt x="3276600" y="1720850"/>
                  </a:cubicBezTo>
                  <a:cubicBezTo>
                    <a:pt x="3294714" y="1731719"/>
                    <a:pt x="3318327" y="1751692"/>
                    <a:pt x="3340100" y="1758950"/>
                  </a:cubicBezTo>
                  <a:cubicBezTo>
                    <a:pt x="3373291" y="1770014"/>
                    <a:pt x="3428729" y="1778528"/>
                    <a:pt x="3460750" y="1784350"/>
                  </a:cubicBezTo>
                  <a:cubicBezTo>
                    <a:pt x="3549209" y="1777545"/>
                    <a:pt x="3621637" y="1768831"/>
                    <a:pt x="3714750" y="1784350"/>
                  </a:cubicBezTo>
                  <a:cubicBezTo>
                    <a:pt x="3725189" y="1786090"/>
                    <a:pt x="3726316" y="1802266"/>
                    <a:pt x="3733800" y="1809750"/>
                  </a:cubicBezTo>
                  <a:cubicBezTo>
                    <a:pt x="3741284" y="1817234"/>
                    <a:pt x="3750733" y="1822450"/>
                    <a:pt x="3759200" y="1828800"/>
                  </a:cubicBezTo>
                  <a:cubicBezTo>
                    <a:pt x="3763433" y="1841500"/>
                    <a:pt x="3764474" y="1855761"/>
                    <a:pt x="3771900" y="1866900"/>
                  </a:cubicBezTo>
                  <a:lnTo>
                    <a:pt x="3784600" y="188595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98">
              <a:extLst>
                <a:ext uri="{FF2B5EF4-FFF2-40B4-BE49-F238E27FC236}">
                  <a16:creationId xmlns:a16="http://schemas.microsoft.com/office/drawing/2014/main" id="{F28A1311-D08A-AE47-41D1-54C111A067A8}"/>
                </a:ext>
              </a:extLst>
            </p:cNvPr>
            <p:cNvSpPr/>
            <p:nvPr/>
          </p:nvSpPr>
          <p:spPr>
            <a:xfrm>
              <a:off x="7850957" y="1936747"/>
              <a:ext cx="273867" cy="1733548"/>
            </a:xfrm>
            <a:custGeom>
              <a:avLst/>
              <a:gdLst>
                <a:gd name="connsiteX0" fmla="*/ 13517 w 273867"/>
                <a:gd name="connsiteY0" fmla="*/ 0 h 1733550"/>
                <a:gd name="connsiteX1" fmla="*/ 45267 w 273867"/>
                <a:gd name="connsiteY1" fmla="*/ 107950 h 1733550"/>
                <a:gd name="connsiteX2" fmla="*/ 51617 w 273867"/>
                <a:gd name="connsiteY2" fmla="*/ 133350 h 1733550"/>
                <a:gd name="connsiteX3" fmla="*/ 57967 w 273867"/>
                <a:gd name="connsiteY3" fmla="*/ 165100 h 1733550"/>
                <a:gd name="connsiteX4" fmla="*/ 70667 w 273867"/>
                <a:gd name="connsiteY4" fmla="*/ 203200 h 1733550"/>
                <a:gd name="connsiteX5" fmla="*/ 77017 w 273867"/>
                <a:gd name="connsiteY5" fmla="*/ 228600 h 1733550"/>
                <a:gd name="connsiteX6" fmla="*/ 70667 w 273867"/>
                <a:gd name="connsiteY6" fmla="*/ 298450 h 1733550"/>
                <a:gd name="connsiteX7" fmla="*/ 57967 w 273867"/>
                <a:gd name="connsiteY7" fmla="*/ 323850 h 1733550"/>
                <a:gd name="connsiteX8" fmla="*/ 51617 w 273867"/>
                <a:gd name="connsiteY8" fmla="*/ 342900 h 1733550"/>
                <a:gd name="connsiteX9" fmla="*/ 38917 w 273867"/>
                <a:gd name="connsiteY9" fmla="*/ 361950 h 1733550"/>
                <a:gd name="connsiteX10" fmla="*/ 32567 w 273867"/>
                <a:gd name="connsiteY10" fmla="*/ 381000 h 1733550"/>
                <a:gd name="connsiteX11" fmla="*/ 19867 w 273867"/>
                <a:gd name="connsiteY11" fmla="*/ 400050 h 1733550"/>
                <a:gd name="connsiteX12" fmla="*/ 7167 w 273867"/>
                <a:gd name="connsiteY12" fmla="*/ 438150 h 1733550"/>
                <a:gd name="connsiteX13" fmla="*/ 7167 w 273867"/>
                <a:gd name="connsiteY13" fmla="*/ 609600 h 1733550"/>
                <a:gd name="connsiteX14" fmla="*/ 19867 w 273867"/>
                <a:gd name="connsiteY14" fmla="*/ 641350 h 1733550"/>
                <a:gd name="connsiteX15" fmla="*/ 32567 w 273867"/>
                <a:gd name="connsiteY15" fmla="*/ 685800 h 1733550"/>
                <a:gd name="connsiteX16" fmla="*/ 45267 w 273867"/>
                <a:gd name="connsiteY16" fmla="*/ 704850 h 1733550"/>
                <a:gd name="connsiteX17" fmla="*/ 51617 w 273867"/>
                <a:gd name="connsiteY17" fmla="*/ 723900 h 1733550"/>
                <a:gd name="connsiteX18" fmla="*/ 64317 w 273867"/>
                <a:gd name="connsiteY18" fmla="*/ 742950 h 1733550"/>
                <a:gd name="connsiteX19" fmla="*/ 96067 w 273867"/>
                <a:gd name="connsiteY19" fmla="*/ 806450 h 1733550"/>
                <a:gd name="connsiteX20" fmla="*/ 127817 w 273867"/>
                <a:gd name="connsiteY20" fmla="*/ 863600 h 1733550"/>
                <a:gd name="connsiteX21" fmla="*/ 159567 w 273867"/>
                <a:gd name="connsiteY21" fmla="*/ 914400 h 1733550"/>
                <a:gd name="connsiteX22" fmla="*/ 165917 w 273867"/>
                <a:gd name="connsiteY22" fmla="*/ 933450 h 1733550"/>
                <a:gd name="connsiteX23" fmla="*/ 178617 w 273867"/>
                <a:gd name="connsiteY23" fmla="*/ 952500 h 1733550"/>
                <a:gd name="connsiteX24" fmla="*/ 216717 w 273867"/>
                <a:gd name="connsiteY24" fmla="*/ 1009650 h 1733550"/>
                <a:gd name="connsiteX25" fmla="*/ 242117 w 273867"/>
                <a:gd name="connsiteY25" fmla="*/ 1047750 h 1733550"/>
                <a:gd name="connsiteX26" fmla="*/ 254817 w 273867"/>
                <a:gd name="connsiteY26" fmla="*/ 1066800 h 1733550"/>
                <a:gd name="connsiteX27" fmla="*/ 261167 w 273867"/>
                <a:gd name="connsiteY27" fmla="*/ 1136650 h 1733550"/>
                <a:gd name="connsiteX28" fmla="*/ 273867 w 273867"/>
                <a:gd name="connsiteY28" fmla="*/ 1181100 h 1733550"/>
                <a:gd name="connsiteX29" fmla="*/ 261167 w 273867"/>
                <a:gd name="connsiteY29" fmla="*/ 1320800 h 1733550"/>
                <a:gd name="connsiteX30" fmla="*/ 248467 w 273867"/>
                <a:gd name="connsiteY30" fmla="*/ 1346200 h 1733550"/>
                <a:gd name="connsiteX31" fmla="*/ 178617 w 273867"/>
                <a:gd name="connsiteY31" fmla="*/ 1409700 h 1733550"/>
                <a:gd name="connsiteX32" fmla="*/ 159567 w 273867"/>
                <a:gd name="connsiteY32" fmla="*/ 1422400 h 1733550"/>
                <a:gd name="connsiteX33" fmla="*/ 121467 w 273867"/>
                <a:gd name="connsiteY33" fmla="*/ 1466850 h 1733550"/>
                <a:gd name="connsiteX34" fmla="*/ 108767 w 273867"/>
                <a:gd name="connsiteY34" fmla="*/ 1485900 h 1733550"/>
                <a:gd name="connsiteX35" fmla="*/ 89717 w 273867"/>
                <a:gd name="connsiteY35" fmla="*/ 1498600 h 1733550"/>
                <a:gd name="connsiteX36" fmla="*/ 70667 w 273867"/>
                <a:gd name="connsiteY36" fmla="*/ 1517650 h 1733550"/>
                <a:gd name="connsiteX37" fmla="*/ 13517 w 273867"/>
                <a:gd name="connsiteY37" fmla="*/ 1562100 h 1733550"/>
                <a:gd name="connsiteX38" fmla="*/ 7167 w 273867"/>
                <a:gd name="connsiteY38" fmla="*/ 1587500 h 1733550"/>
                <a:gd name="connsiteX39" fmla="*/ 817 w 273867"/>
                <a:gd name="connsiteY39" fmla="*/ 1606550 h 1733550"/>
                <a:gd name="connsiteX40" fmla="*/ 817 w 273867"/>
                <a:gd name="connsiteY40" fmla="*/ 1733550 h 1733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73867" h="1733550">
                  <a:moveTo>
                    <a:pt x="13517" y="0"/>
                  </a:moveTo>
                  <a:cubicBezTo>
                    <a:pt x="24100" y="35983"/>
                    <a:pt x="34963" y="71886"/>
                    <a:pt x="45267" y="107950"/>
                  </a:cubicBezTo>
                  <a:cubicBezTo>
                    <a:pt x="47665" y="116341"/>
                    <a:pt x="49724" y="124831"/>
                    <a:pt x="51617" y="133350"/>
                  </a:cubicBezTo>
                  <a:cubicBezTo>
                    <a:pt x="53958" y="143886"/>
                    <a:pt x="55127" y="154687"/>
                    <a:pt x="57967" y="165100"/>
                  </a:cubicBezTo>
                  <a:cubicBezTo>
                    <a:pt x="61489" y="178015"/>
                    <a:pt x="67420" y="190213"/>
                    <a:pt x="70667" y="203200"/>
                  </a:cubicBezTo>
                  <a:lnTo>
                    <a:pt x="77017" y="228600"/>
                  </a:lnTo>
                  <a:cubicBezTo>
                    <a:pt x="74900" y="251883"/>
                    <a:pt x="75252" y="275525"/>
                    <a:pt x="70667" y="298450"/>
                  </a:cubicBezTo>
                  <a:cubicBezTo>
                    <a:pt x="68811" y="307732"/>
                    <a:pt x="61696" y="315149"/>
                    <a:pt x="57967" y="323850"/>
                  </a:cubicBezTo>
                  <a:cubicBezTo>
                    <a:pt x="55330" y="330002"/>
                    <a:pt x="54610" y="336913"/>
                    <a:pt x="51617" y="342900"/>
                  </a:cubicBezTo>
                  <a:cubicBezTo>
                    <a:pt x="48204" y="349726"/>
                    <a:pt x="42330" y="355124"/>
                    <a:pt x="38917" y="361950"/>
                  </a:cubicBezTo>
                  <a:cubicBezTo>
                    <a:pt x="35924" y="367937"/>
                    <a:pt x="35560" y="375013"/>
                    <a:pt x="32567" y="381000"/>
                  </a:cubicBezTo>
                  <a:cubicBezTo>
                    <a:pt x="29154" y="387826"/>
                    <a:pt x="22967" y="393076"/>
                    <a:pt x="19867" y="400050"/>
                  </a:cubicBezTo>
                  <a:cubicBezTo>
                    <a:pt x="14430" y="412283"/>
                    <a:pt x="7167" y="438150"/>
                    <a:pt x="7167" y="438150"/>
                  </a:cubicBezTo>
                  <a:cubicBezTo>
                    <a:pt x="435" y="512204"/>
                    <a:pt x="-4546" y="527612"/>
                    <a:pt x="7167" y="609600"/>
                  </a:cubicBezTo>
                  <a:cubicBezTo>
                    <a:pt x="8779" y="620884"/>
                    <a:pt x="16262" y="630536"/>
                    <a:pt x="19867" y="641350"/>
                  </a:cubicBezTo>
                  <a:cubicBezTo>
                    <a:pt x="23936" y="653557"/>
                    <a:pt x="26452" y="673569"/>
                    <a:pt x="32567" y="685800"/>
                  </a:cubicBezTo>
                  <a:cubicBezTo>
                    <a:pt x="35980" y="692626"/>
                    <a:pt x="41854" y="698024"/>
                    <a:pt x="45267" y="704850"/>
                  </a:cubicBezTo>
                  <a:cubicBezTo>
                    <a:pt x="48260" y="710837"/>
                    <a:pt x="48624" y="717913"/>
                    <a:pt x="51617" y="723900"/>
                  </a:cubicBezTo>
                  <a:cubicBezTo>
                    <a:pt x="55030" y="730726"/>
                    <a:pt x="61217" y="735976"/>
                    <a:pt x="64317" y="742950"/>
                  </a:cubicBezTo>
                  <a:cubicBezTo>
                    <a:pt x="93493" y="808596"/>
                    <a:pt x="58605" y="756501"/>
                    <a:pt x="96067" y="806450"/>
                  </a:cubicBezTo>
                  <a:cubicBezTo>
                    <a:pt x="111607" y="853069"/>
                    <a:pt x="99301" y="835084"/>
                    <a:pt x="127817" y="863600"/>
                  </a:cubicBezTo>
                  <a:cubicBezTo>
                    <a:pt x="142105" y="906465"/>
                    <a:pt x="122590" y="855237"/>
                    <a:pt x="159567" y="914400"/>
                  </a:cubicBezTo>
                  <a:cubicBezTo>
                    <a:pt x="163115" y="920076"/>
                    <a:pt x="162924" y="927463"/>
                    <a:pt x="165917" y="933450"/>
                  </a:cubicBezTo>
                  <a:cubicBezTo>
                    <a:pt x="169330" y="940276"/>
                    <a:pt x="174831" y="945874"/>
                    <a:pt x="178617" y="952500"/>
                  </a:cubicBezTo>
                  <a:cubicBezTo>
                    <a:pt x="217176" y="1019978"/>
                    <a:pt x="157058" y="927619"/>
                    <a:pt x="216717" y="1009650"/>
                  </a:cubicBezTo>
                  <a:cubicBezTo>
                    <a:pt x="225695" y="1021994"/>
                    <a:pt x="233650" y="1035050"/>
                    <a:pt x="242117" y="1047750"/>
                  </a:cubicBezTo>
                  <a:lnTo>
                    <a:pt x="254817" y="1066800"/>
                  </a:lnTo>
                  <a:cubicBezTo>
                    <a:pt x="256934" y="1090083"/>
                    <a:pt x="258077" y="1113476"/>
                    <a:pt x="261167" y="1136650"/>
                  </a:cubicBezTo>
                  <a:cubicBezTo>
                    <a:pt x="262939" y="1149939"/>
                    <a:pt x="269514" y="1168040"/>
                    <a:pt x="273867" y="1181100"/>
                  </a:cubicBezTo>
                  <a:cubicBezTo>
                    <a:pt x="271758" y="1221164"/>
                    <a:pt x="279489" y="1278049"/>
                    <a:pt x="261167" y="1320800"/>
                  </a:cubicBezTo>
                  <a:cubicBezTo>
                    <a:pt x="257438" y="1329501"/>
                    <a:pt x="254461" y="1338874"/>
                    <a:pt x="248467" y="1346200"/>
                  </a:cubicBezTo>
                  <a:cubicBezTo>
                    <a:pt x="225124" y="1374730"/>
                    <a:pt x="206340" y="1389898"/>
                    <a:pt x="178617" y="1409700"/>
                  </a:cubicBezTo>
                  <a:cubicBezTo>
                    <a:pt x="172407" y="1414136"/>
                    <a:pt x="165430" y="1417514"/>
                    <a:pt x="159567" y="1422400"/>
                  </a:cubicBezTo>
                  <a:cubicBezTo>
                    <a:pt x="143277" y="1435975"/>
                    <a:pt x="133833" y="1449538"/>
                    <a:pt x="121467" y="1466850"/>
                  </a:cubicBezTo>
                  <a:cubicBezTo>
                    <a:pt x="117031" y="1473060"/>
                    <a:pt x="114163" y="1480504"/>
                    <a:pt x="108767" y="1485900"/>
                  </a:cubicBezTo>
                  <a:cubicBezTo>
                    <a:pt x="103371" y="1491296"/>
                    <a:pt x="95580" y="1493714"/>
                    <a:pt x="89717" y="1498600"/>
                  </a:cubicBezTo>
                  <a:cubicBezTo>
                    <a:pt x="82818" y="1504349"/>
                    <a:pt x="77756" y="1512137"/>
                    <a:pt x="70667" y="1517650"/>
                  </a:cubicBezTo>
                  <a:cubicBezTo>
                    <a:pt x="2309" y="1570817"/>
                    <a:pt x="56766" y="1518851"/>
                    <a:pt x="13517" y="1562100"/>
                  </a:cubicBezTo>
                  <a:cubicBezTo>
                    <a:pt x="11400" y="1570567"/>
                    <a:pt x="9565" y="1579109"/>
                    <a:pt x="7167" y="1587500"/>
                  </a:cubicBezTo>
                  <a:cubicBezTo>
                    <a:pt x="5328" y="1593936"/>
                    <a:pt x="1108" y="1599863"/>
                    <a:pt x="817" y="1606550"/>
                  </a:cubicBezTo>
                  <a:cubicBezTo>
                    <a:pt x="-1022" y="1648843"/>
                    <a:pt x="817" y="1691217"/>
                    <a:pt x="817" y="173355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99">
              <a:extLst>
                <a:ext uri="{FF2B5EF4-FFF2-40B4-BE49-F238E27FC236}">
                  <a16:creationId xmlns:a16="http://schemas.microsoft.com/office/drawing/2014/main" id="{1CE66DC4-10C6-DF3B-EF69-3043925F8AB3}"/>
                </a:ext>
              </a:extLst>
            </p:cNvPr>
            <p:cNvSpPr/>
            <p:nvPr/>
          </p:nvSpPr>
          <p:spPr>
            <a:xfrm>
              <a:off x="8093073" y="2990846"/>
              <a:ext cx="590550" cy="501650"/>
            </a:xfrm>
            <a:custGeom>
              <a:avLst/>
              <a:gdLst>
                <a:gd name="connsiteX0" fmla="*/ 0 w 590550"/>
                <a:gd name="connsiteY0" fmla="*/ 0 h 501650"/>
                <a:gd name="connsiteX1" fmla="*/ 228600 w 590550"/>
                <a:gd name="connsiteY1" fmla="*/ 120650 h 501650"/>
                <a:gd name="connsiteX2" fmla="*/ 247650 w 590550"/>
                <a:gd name="connsiteY2" fmla="*/ 127000 h 501650"/>
                <a:gd name="connsiteX3" fmla="*/ 273050 w 590550"/>
                <a:gd name="connsiteY3" fmla="*/ 133350 h 501650"/>
                <a:gd name="connsiteX4" fmla="*/ 292100 w 590550"/>
                <a:gd name="connsiteY4" fmla="*/ 152400 h 501650"/>
                <a:gd name="connsiteX5" fmla="*/ 342900 w 590550"/>
                <a:gd name="connsiteY5" fmla="*/ 158750 h 501650"/>
                <a:gd name="connsiteX6" fmla="*/ 412750 w 590550"/>
                <a:gd name="connsiteY6" fmla="*/ 165100 h 501650"/>
                <a:gd name="connsiteX7" fmla="*/ 444500 w 590550"/>
                <a:gd name="connsiteY7" fmla="*/ 171450 h 501650"/>
                <a:gd name="connsiteX8" fmla="*/ 482600 w 590550"/>
                <a:gd name="connsiteY8" fmla="*/ 184150 h 501650"/>
                <a:gd name="connsiteX9" fmla="*/ 495300 w 590550"/>
                <a:gd name="connsiteY9" fmla="*/ 222250 h 501650"/>
                <a:gd name="connsiteX10" fmla="*/ 501650 w 590550"/>
                <a:gd name="connsiteY10" fmla="*/ 241300 h 501650"/>
                <a:gd name="connsiteX11" fmla="*/ 514350 w 590550"/>
                <a:gd name="connsiteY11" fmla="*/ 323850 h 501650"/>
                <a:gd name="connsiteX12" fmla="*/ 520700 w 590550"/>
                <a:gd name="connsiteY12" fmla="*/ 342900 h 501650"/>
                <a:gd name="connsiteX13" fmla="*/ 546100 w 590550"/>
                <a:gd name="connsiteY13" fmla="*/ 393700 h 501650"/>
                <a:gd name="connsiteX14" fmla="*/ 558800 w 590550"/>
                <a:gd name="connsiteY14" fmla="*/ 419100 h 501650"/>
                <a:gd name="connsiteX15" fmla="*/ 577850 w 590550"/>
                <a:gd name="connsiteY15" fmla="*/ 476250 h 501650"/>
                <a:gd name="connsiteX16" fmla="*/ 590550 w 590550"/>
                <a:gd name="connsiteY16" fmla="*/ 501650 h 50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90550" h="501650">
                  <a:moveTo>
                    <a:pt x="0" y="0"/>
                  </a:moveTo>
                  <a:lnTo>
                    <a:pt x="228600" y="120650"/>
                  </a:lnTo>
                  <a:cubicBezTo>
                    <a:pt x="234556" y="123704"/>
                    <a:pt x="241214" y="125161"/>
                    <a:pt x="247650" y="127000"/>
                  </a:cubicBezTo>
                  <a:cubicBezTo>
                    <a:pt x="256041" y="129398"/>
                    <a:pt x="264583" y="131233"/>
                    <a:pt x="273050" y="133350"/>
                  </a:cubicBezTo>
                  <a:cubicBezTo>
                    <a:pt x="279400" y="139700"/>
                    <a:pt x="283660" y="149331"/>
                    <a:pt x="292100" y="152400"/>
                  </a:cubicBezTo>
                  <a:cubicBezTo>
                    <a:pt x="308138" y="158232"/>
                    <a:pt x="325929" y="156964"/>
                    <a:pt x="342900" y="158750"/>
                  </a:cubicBezTo>
                  <a:cubicBezTo>
                    <a:pt x="366151" y="161197"/>
                    <a:pt x="389467" y="162983"/>
                    <a:pt x="412750" y="165100"/>
                  </a:cubicBezTo>
                  <a:cubicBezTo>
                    <a:pt x="423333" y="167217"/>
                    <a:pt x="434087" y="168610"/>
                    <a:pt x="444500" y="171450"/>
                  </a:cubicBezTo>
                  <a:cubicBezTo>
                    <a:pt x="457415" y="174972"/>
                    <a:pt x="482600" y="184150"/>
                    <a:pt x="482600" y="184150"/>
                  </a:cubicBezTo>
                  <a:lnTo>
                    <a:pt x="495300" y="222250"/>
                  </a:lnTo>
                  <a:lnTo>
                    <a:pt x="501650" y="241300"/>
                  </a:lnTo>
                  <a:cubicBezTo>
                    <a:pt x="505506" y="272146"/>
                    <a:pt x="507077" y="294760"/>
                    <a:pt x="514350" y="323850"/>
                  </a:cubicBezTo>
                  <a:cubicBezTo>
                    <a:pt x="515973" y="330344"/>
                    <a:pt x="517930" y="336806"/>
                    <a:pt x="520700" y="342900"/>
                  </a:cubicBezTo>
                  <a:cubicBezTo>
                    <a:pt x="528534" y="360135"/>
                    <a:pt x="537633" y="376767"/>
                    <a:pt x="546100" y="393700"/>
                  </a:cubicBezTo>
                  <a:cubicBezTo>
                    <a:pt x="550333" y="402167"/>
                    <a:pt x="555807" y="410120"/>
                    <a:pt x="558800" y="419100"/>
                  </a:cubicBezTo>
                  <a:cubicBezTo>
                    <a:pt x="565150" y="438150"/>
                    <a:pt x="568870" y="458289"/>
                    <a:pt x="577850" y="476250"/>
                  </a:cubicBezTo>
                  <a:lnTo>
                    <a:pt x="590550" y="50165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100">
              <a:extLst>
                <a:ext uri="{FF2B5EF4-FFF2-40B4-BE49-F238E27FC236}">
                  <a16:creationId xmlns:a16="http://schemas.microsoft.com/office/drawing/2014/main" id="{DA736918-3A77-64BB-FF0D-AD500412E8C3}"/>
                </a:ext>
              </a:extLst>
            </p:cNvPr>
            <p:cNvSpPr/>
            <p:nvPr/>
          </p:nvSpPr>
          <p:spPr>
            <a:xfrm>
              <a:off x="7108825" y="1828797"/>
              <a:ext cx="234950" cy="374650"/>
            </a:xfrm>
            <a:custGeom>
              <a:avLst/>
              <a:gdLst>
                <a:gd name="connsiteX0" fmla="*/ 209550 w 234950"/>
                <a:gd name="connsiteY0" fmla="*/ 0 h 374650"/>
                <a:gd name="connsiteX1" fmla="*/ 234950 w 234950"/>
                <a:gd name="connsiteY1" fmla="*/ 114300 h 374650"/>
                <a:gd name="connsiteX2" fmla="*/ 228600 w 234950"/>
                <a:gd name="connsiteY2" fmla="*/ 177800 h 374650"/>
                <a:gd name="connsiteX3" fmla="*/ 215900 w 234950"/>
                <a:gd name="connsiteY3" fmla="*/ 196850 h 374650"/>
                <a:gd name="connsiteX4" fmla="*/ 209550 w 234950"/>
                <a:gd name="connsiteY4" fmla="*/ 215900 h 374650"/>
                <a:gd name="connsiteX5" fmla="*/ 184150 w 234950"/>
                <a:gd name="connsiteY5" fmla="*/ 254000 h 374650"/>
                <a:gd name="connsiteX6" fmla="*/ 171450 w 234950"/>
                <a:gd name="connsiteY6" fmla="*/ 273050 h 374650"/>
                <a:gd name="connsiteX7" fmla="*/ 127000 w 234950"/>
                <a:gd name="connsiteY7" fmla="*/ 292100 h 374650"/>
                <a:gd name="connsiteX8" fmla="*/ 95250 w 234950"/>
                <a:gd name="connsiteY8" fmla="*/ 304800 h 374650"/>
                <a:gd name="connsiteX9" fmla="*/ 69850 w 234950"/>
                <a:gd name="connsiteY9" fmla="*/ 311150 h 374650"/>
                <a:gd name="connsiteX10" fmla="*/ 50800 w 234950"/>
                <a:gd name="connsiteY10" fmla="*/ 317500 h 374650"/>
                <a:gd name="connsiteX11" fmla="*/ 12700 w 234950"/>
                <a:gd name="connsiteY11" fmla="*/ 349250 h 374650"/>
                <a:gd name="connsiteX12" fmla="*/ 0 w 234950"/>
                <a:gd name="connsiteY12" fmla="*/ 374650 h 374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4950" h="374650">
                  <a:moveTo>
                    <a:pt x="209550" y="0"/>
                  </a:moveTo>
                  <a:cubicBezTo>
                    <a:pt x="229913" y="101814"/>
                    <a:pt x="218361" y="64533"/>
                    <a:pt x="234950" y="114300"/>
                  </a:cubicBezTo>
                  <a:cubicBezTo>
                    <a:pt x="232833" y="135467"/>
                    <a:pt x="233383" y="157073"/>
                    <a:pt x="228600" y="177800"/>
                  </a:cubicBezTo>
                  <a:cubicBezTo>
                    <a:pt x="226884" y="185236"/>
                    <a:pt x="219313" y="190024"/>
                    <a:pt x="215900" y="196850"/>
                  </a:cubicBezTo>
                  <a:cubicBezTo>
                    <a:pt x="212907" y="202837"/>
                    <a:pt x="212801" y="210049"/>
                    <a:pt x="209550" y="215900"/>
                  </a:cubicBezTo>
                  <a:cubicBezTo>
                    <a:pt x="202137" y="229243"/>
                    <a:pt x="192617" y="241300"/>
                    <a:pt x="184150" y="254000"/>
                  </a:cubicBezTo>
                  <a:cubicBezTo>
                    <a:pt x="179917" y="260350"/>
                    <a:pt x="178276" y="269637"/>
                    <a:pt x="171450" y="273050"/>
                  </a:cubicBezTo>
                  <a:cubicBezTo>
                    <a:pt x="126850" y="295350"/>
                    <a:pt x="164374" y="278085"/>
                    <a:pt x="127000" y="292100"/>
                  </a:cubicBezTo>
                  <a:cubicBezTo>
                    <a:pt x="116327" y="296102"/>
                    <a:pt x="106064" y="301195"/>
                    <a:pt x="95250" y="304800"/>
                  </a:cubicBezTo>
                  <a:cubicBezTo>
                    <a:pt x="86971" y="307560"/>
                    <a:pt x="78241" y="308752"/>
                    <a:pt x="69850" y="311150"/>
                  </a:cubicBezTo>
                  <a:cubicBezTo>
                    <a:pt x="63414" y="312989"/>
                    <a:pt x="56787" y="314507"/>
                    <a:pt x="50800" y="317500"/>
                  </a:cubicBezTo>
                  <a:cubicBezTo>
                    <a:pt x="38423" y="323688"/>
                    <a:pt x="20502" y="338327"/>
                    <a:pt x="12700" y="349250"/>
                  </a:cubicBezTo>
                  <a:cubicBezTo>
                    <a:pt x="7198" y="356953"/>
                    <a:pt x="0" y="374650"/>
                    <a:pt x="0" y="37465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101">
              <a:extLst>
                <a:ext uri="{FF2B5EF4-FFF2-40B4-BE49-F238E27FC236}">
                  <a16:creationId xmlns:a16="http://schemas.microsoft.com/office/drawing/2014/main" id="{CE84B27C-81D2-5C31-C5FB-468EDF09660C}"/>
                </a:ext>
              </a:extLst>
            </p:cNvPr>
            <p:cNvSpPr/>
            <p:nvPr/>
          </p:nvSpPr>
          <p:spPr>
            <a:xfrm>
              <a:off x="7508874" y="1523997"/>
              <a:ext cx="368300" cy="361950"/>
            </a:xfrm>
            <a:custGeom>
              <a:avLst/>
              <a:gdLst>
                <a:gd name="connsiteX0" fmla="*/ 0 w 368300"/>
                <a:gd name="connsiteY0" fmla="*/ 361950 h 361950"/>
                <a:gd name="connsiteX1" fmla="*/ 88900 w 368300"/>
                <a:gd name="connsiteY1" fmla="*/ 234950 h 361950"/>
                <a:gd name="connsiteX2" fmla="*/ 120650 w 368300"/>
                <a:gd name="connsiteY2" fmla="*/ 184150 h 361950"/>
                <a:gd name="connsiteX3" fmla="*/ 133350 w 368300"/>
                <a:gd name="connsiteY3" fmla="*/ 165100 h 361950"/>
                <a:gd name="connsiteX4" fmla="*/ 152400 w 368300"/>
                <a:gd name="connsiteY4" fmla="*/ 152400 h 361950"/>
                <a:gd name="connsiteX5" fmla="*/ 177800 w 368300"/>
                <a:gd name="connsiteY5" fmla="*/ 133350 h 361950"/>
                <a:gd name="connsiteX6" fmla="*/ 196850 w 368300"/>
                <a:gd name="connsiteY6" fmla="*/ 120650 h 361950"/>
                <a:gd name="connsiteX7" fmla="*/ 222250 w 368300"/>
                <a:gd name="connsiteY7" fmla="*/ 114300 h 361950"/>
                <a:gd name="connsiteX8" fmla="*/ 241300 w 368300"/>
                <a:gd name="connsiteY8" fmla="*/ 107950 h 361950"/>
                <a:gd name="connsiteX9" fmla="*/ 273050 w 368300"/>
                <a:gd name="connsiteY9" fmla="*/ 69850 h 361950"/>
                <a:gd name="connsiteX10" fmla="*/ 311150 w 368300"/>
                <a:gd name="connsiteY10" fmla="*/ 57150 h 361950"/>
                <a:gd name="connsiteX11" fmla="*/ 330200 w 368300"/>
                <a:gd name="connsiteY11" fmla="*/ 50800 h 361950"/>
                <a:gd name="connsiteX12" fmla="*/ 342900 w 368300"/>
                <a:gd name="connsiteY12" fmla="*/ 31750 h 361950"/>
                <a:gd name="connsiteX13" fmla="*/ 368300 w 368300"/>
                <a:gd name="connsiteY13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8300" h="361950">
                  <a:moveTo>
                    <a:pt x="0" y="361950"/>
                  </a:moveTo>
                  <a:cubicBezTo>
                    <a:pt x="29633" y="319617"/>
                    <a:pt x="61818" y="278959"/>
                    <a:pt x="88900" y="234950"/>
                  </a:cubicBezTo>
                  <a:cubicBezTo>
                    <a:pt x="125698" y="175154"/>
                    <a:pt x="78099" y="212517"/>
                    <a:pt x="120650" y="184150"/>
                  </a:cubicBezTo>
                  <a:cubicBezTo>
                    <a:pt x="124883" y="177800"/>
                    <a:pt x="127954" y="170496"/>
                    <a:pt x="133350" y="165100"/>
                  </a:cubicBezTo>
                  <a:cubicBezTo>
                    <a:pt x="138746" y="159704"/>
                    <a:pt x="146190" y="156836"/>
                    <a:pt x="152400" y="152400"/>
                  </a:cubicBezTo>
                  <a:cubicBezTo>
                    <a:pt x="161012" y="146249"/>
                    <a:pt x="169188" y="139501"/>
                    <a:pt x="177800" y="133350"/>
                  </a:cubicBezTo>
                  <a:cubicBezTo>
                    <a:pt x="184010" y="128914"/>
                    <a:pt x="189835" y="123656"/>
                    <a:pt x="196850" y="120650"/>
                  </a:cubicBezTo>
                  <a:cubicBezTo>
                    <a:pt x="204872" y="117212"/>
                    <a:pt x="213859" y="116698"/>
                    <a:pt x="222250" y="114300"/>
                  </a:cubicBezTo>
                  <a:cubicBezTo>
                    <a:pt x="228686" y="112461"/>
                    <a:pt x="234950" y="110067"/>
                    <a:pt x="241300" y="107950"/>
                  </a:cubicBezTo>
                  <a:cubicBezTo>
                    <a:pt x="252642" y="85266"/>
                    <a:pt x="249970" y="80108"/>
                    <a:pt x="273050" y="69850"/>
                  </a:cubicBezTo>
                  <a:cubicBezTo>
                    <a:pt x="285283" y="64413"/>
                    <a:pt x="298450" y="61383"/>
                    <a:pt x="311150" y="57150"/>
                  </a:cubicBezTo>
                  <a:lnTo>
                    <a:pt x="330200" y="50800"/>
                  </a:lnTo>
                  <a:cubicBezTo>
                    <a:pt x="334433" y="44450"/>
                    <a:pt x="338321" y="37855"/>
                    <a:pt x="342900" y="31750"/>
                  </a:cubicBezTo>
                  <a:cubicBezTo>
                    <a:pt x="351032" y="20907"/>
                    <a:pt x="368300" y="0"/>
                    <a:pt x="36830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102">
              <a:extLst>
                <a:ext uri="{FF2B5EF4-FFF2-40B4-BE49-F238E27FC236}">
                  <a16:creationId xmlns:a16="http://schemas.microsoft.com/office/drawing/2014/main" id="{44260958-88CE-55FE-07EA-3218BF9E8F6E}"/>
                </a:ext>
              </a:extLst>
            </p:cNvPr>
            <p:cNvSpPr/>
            <p:nvPr/>
          </p:nvSpPr>
          <p:spPr>
            <a:xfrm>
              <a:off x="8137524" y="1517647"/>
              <a:ext cx="2768599" cy="482600"/>
            </a:xfrm>
            <a:custGeom>
              <a:avLst/>
              <a:gdLst>
                <a:gd name="connsiteX0" fmla="*/ 0 w 2768600"/>
                <a:gd name="connsiteY0" fmla="*/ 482600 h 482600"/>
                <a:gd name="connsiteX1" fmla="*/ 419100 w 2768600"/>
                <a:gd name="connsiteY1" fmla="*/ 476250 h 482600"/>
                <a:gd name="connsiteX2" fmla="*/ 438150 w 2768600"/>
                <a:gd name="connsiteY2" fmla="*/ 469900 h 482600"/>
                <a:gd name="connsiteX3" fmla="*/ 469900 w 2768600"/>
                <a:gd name="connsiteY3" fmla="*/ 457200 h 482600"/>
                <a:gd name="connsiteX4" fmla="*/ 488950 w 2768600"/>
                <a:gd name="connsiteY4" fmla="*/ 450850 h 482600"/>
                <a:gd name="connsiteX5" fmla="*/ 514350 w 2768600"/>
                <a:gd name="connsiteY5" fmla="*/ 444500 h 482600"/>
                <a:gd name="connsiteX6" fmla="*/ 565150 w 2768600"/>
                <a:gd name="connsiteY6" fmla="*/ 419100 h 482600"/>
                <a:gd name="connsiteX7" fmla="*/ 603250 w 2768600"/>
                <a:gd name="connsiteY7" fmla="*/ 406400 h 482600"/>
                <a:gd name="connsiteX8" fmla="*/ 654050 w 2768600"/>
                <a:gd name="connsiteY8" fmla="*/ 381000 h 482600"/>
                <a:gd name="connsiteX9" fmla="*/ 673100 w 2768600"/>
                <a:gd name="connsiteY9" fmla="*/ 374650 h 482600"/>
                <a:gd name="connsiteX10" fmla="*/ 698500 w 2768600"/>
                <a:gd name="connsiteY10" fmla="*/ 361950 h 482600"/>
                <a:gd name="connsiteX11" fmla="*/ 717550 w 2768600"/>
                <a:gd name="connsiteY11" fmla="*/ 349250 h 482600"/>
                <a:gd name="connsiteX12" fmla="*/ 755650 w 2768600"/>
                <a:gd name="connsiteY12" fmla="*/ 336550 h 482600"/>
                <a:gd name="connsiteX13" fmla="*/ 793750 w 2768600"/>
                <a:gd name="connsiteY13" fmla="*/ 323850 h 482600"/>
                <a:gd name="connsiteX14" fmla="*/ 812800 w 2768600"/>
                <a:gd name="connsiteY14" fmla="*/ 317500 h 482600"/>
                <a:gd name="connsiteX15" fmla="*/ 869950 w 2768600"/>
                <a:gd name="connsiteY15" fmla="*/ 285750 h 482600"/>
                <a:gd name="connsiteX16" fmla="*/ 895350 w 2768600"/>
                <a:gd name="connsiteY16" fmla="*/ 279400 h 482600"/>
                <a:gd name="connsiteX17" fmla="*/ 933450 w 2768600"/>
                <a:gd name="connsiteY17" fmla="*/ 254000 h 482600"/>
                <a:gd name="connsiteX18" fmla="*/ 952500 w 2768600"/>
                <a:gd name="connsiteY18" fmla="*/ 241300 h 482600"/>
                <a:gd name="connsiteX19" fmla="*/ 977900 w 2768600"/>
                <a:gd name="connsiteY19" fmla="*/ 228600 h 482600"/>
                <a:gd name="connsiteX20" fmla="*/ 1016000 w 2768600"/>
                <a:gd name="connsiteY20" fmla="*/ 203200 h 482600"/>
                <a:gd name="connsiteX21" fmla="*/ 1035050 w 2768600"/>
                <a:gd name="connsiteY21" fmla="*/ 190500 h 482600"/>
                <a:gd name="connsiteX22" fmla="*/ 1054100 w 2768600"/>
                <a:gd name="connsiteY22" fmla="*/ 184150 h 482600"/>
                <a:gd name="connsiteX23" fmla="*/ 1098550 w 2768600"/>
                <a:gd name="connsiteY23" fmla="*/ 152400 h 482600"/>
                <a:gd name="connsiteX24" fmla="*/ 1143000 w 2768600"/>
                <a:gd name="connsiteY24" fmla="*/ 139700 h 482600"/>
                <a:gd name="connsiteX25" fmla="*/ 1162050 w 2768600"/>
                <a:gd name="connsiteY25" fmla="*/ 133350 h 482600"/>
                <a:gd name="connsiteX26" fmla="*/ 1517650 w 2768600"/>
                <a:gd name="connsiteY26" fmla="*/ 139700 h 482600"/>
                <a:gd name="connsiteX27" fmla="*/ 1562100 w 2768600"/>
                <a:gd name="connsiteY27" fmla="*/ 165100 h 482600"/>
                <a:gd name="connsiteX28" fmla="*/ 1600200 w 2768600"/>
                <a:gd name="connsiteY28" fmla="*/ 177800 h 482600"/>
                <a:gd name="connsiteX29" fmla="*/ 1638300 w 2768600"/>
                <a:gd name="connsiteY29" fmla="*/ 203200 h 482600"/>
                <a:gd name="connsiteX30" fmla="*/ 1657350 w 2768600"/>
                <a:gd name="connsiteY30" fmla="*/ 222250 h 482600"/>
                <a:gd name="connsiteX31" fmla="*/ 1733550 w 2768600"/>
                <a:gd name="connsiteY31" fmla="*/ 247650 h 482600"/>
                <a:gd name="connsiteX32" fmla="*/ 1758950 w 2768600"/>
                <a:gd name="connsiteY32" fmla="*/ 260350 h 482600"/>
                <a:gd name="connsiteX33" fmla="*/ 1803400 w 2768600"/>
                <a:gd name="connsiteY33" fmla="*/ 273050 h 482600"/>
                <a:gd name="connsiteX34" fmla="*/ 1841500 w 2768600"/>
                <a:gd name="connsiteY34" fmla="*/ 285750 h 482600"/>
                <a:gd name="connsiteX35" fmla="*/ 1860550 w 2768600"/>
                <a:gd name="connsiteY35" fmla="*/ 292100 h 482600"/>
                <a:gd name="connsiteX36" fmla="*/ 1917700 w 2768600"/>
                <a:gd name="connsiteY36" fmla="*/ 304800 h 482600"/>
                <a:gd name="connsiteX37" fmla="*/ 2070100 w 2768600"/>
                <a:gd name="connsiteY37" fmla="*/ 317500 h 482600"/>
                <a:gd name="connsiteX38" fmla="*/ 2317750 w 2768600"/>
                <a:gd name="connsiteY38" fmla="*/ 292100 h 482600"/>
                <a:gd name="connsiteX39" fmla="*/ 2387600 w 2768600"/>
                <a:gd name="connsiteY39" fmla="*/ 285750 h 482600"/>
                <a:gd name="connsiteX40" fmla="*/ 2432050 w 2768600"/>
                <a:gd name="connsiteY40" fmla="*/ 273050 h 482600"/>
                <a:gd name="connsiteX41" fmla="*/ 2476500 w 2768600"/>
                <a:gd name="connsiteY41" fmla="*/ 260350 h 482600"/>
                <a:gd name="connsiteX42" fmla="*/ 2495550 w 2768600"/>
                <a:gd name="connsiteY42" fmla="*/ 247650 h 482600"/>
                <a:gd name="connsiteX43" fmla="*/ 2527300 w 2768600"/>
                <a:gd name="connsiteY43" fmla="*/ 241300 h 482600"/>
                <a:gd name="connsiteX44" fmla="*/ 2546350 w 2768600"/>
                <a:gd name="connsiteY44" fmla="*/ 234950 h 482600"/>
                <a:gd name="connsiteX45" fmla="*/ 2565400 w 2768600"/>
                <a:gd name="connsiteY45" fmla="*/ 215900 h 482600"/>
                <a:gd name="connsiteX46" fmla="*/ 2603500 w 2768600"/>
                <a:gd name="connsiteY46" fmla="*/ 196850 h 482600"/>
                <a:gd name="connsiteX47" fmla="*/ 2641600 w 2768600"/>
                <a:gd name="connsiteY47" fmla="*/ 171450 h 482600"/>
                <a:gd name="connsiteX48" fmla="*/ 2660650 w 2768600"/>
                <a:gd name="connsiteY48" fmla="*/ 146050 h 482600"/>
                <a:gd name="connsiteX49" fmla="*/ 2679700 w 2768600"/>
                <a:gd name="connsiteY49" fmla="*/ 127000 h 482600"/>
                <a:gd name="connsiteX50" fmla="*/ 2711450 w 2768600"/>
                <a:gd name="connsiteY50" fmla="*/ 88900 h 482600"/>
                <a:gd name="connsiteX51" fmla="*/ 2717800 w 2768600"/>
                <a:gd name="connsiteY51" fmla="*/ 69850 h 482600"/>
                <a:gd name="connsiteX52" fmla="*/ 2749550 w 2768600"/>
                <a:gd name="connsiteY52" fmla="*/ 38100 h 482600"/>
                <a:gd name="connsiteX53" fmla="*/ 2755900 w 2768600"/>
                <a:gd name="connsiteY53" fmla="*/ 19050 h 482600"/>
                <a:gd name="connsiteX54" fmla="*/ 2768600 w 2768600"/>
                <a:gd name="connsiteY54" fmla="*/ 0 h 48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768600" h="482600">
                  <a:moveTo>
                    <a:pt x="0" y="482600"/>
                  </a:moveTo>
                  <a:lnTo>
                    <a:pt x="419100" y="476250"/>
                  </a:lnTo>
                  <a:cubicBezTo>
                    <a:pt x="425791" y="476056"/>
                    <a:pt x="431883" y="472250"/>
                    <a:pt x="438150" y="469900"/>
                  </a:cubicBezTo>
                  <a:cubicBezTo>
                    <a:pt x="448823" y="465898"/>
                    <a:pt x="459227" y="461202"/>
                    <a:pt x="469900" y="457200"/>
                  </a:cubicBezTo>
                  <a:cubicBezTo>
                    <a:pt x="476167" y="454850"/>
                    <a:pt x="482514" y="452689"/>
                    <a:pt x="488950" y="450850"/>
                  </a:cubicBezTo>
                  <a:cubicBezTo>
                    <a:pt x="497341" y="448452"/>
                    <a:pt x="506294" y="447857"/>
                    <a:pt x="514350" y="444500"/>
                  </a:cubicBezTo>
                  <a:cubicBezTo>
                    <a:pt x="531826" y="437218"/>
                    <a:pt x="547189" y="425087"/>
                    <a:pt x="565150" y="419100"/>
                  </a:cubicBezTo>
                  <a:cubicBezTo>
                    <a:pt x="577850" y="414867"/>
                    <a:pt x="591276" y="412387"/>
                    <a:pt x="603250" y="406400"/>
                  </a:cubicBezTo>
                  <a:cubicBezTo>
                    <a:pt x="620183" y="397933"/>
                    <a:pt x="636089" y="386987"/>
                    <a:pt x="654050" y="381000"/>
                  </a:cubicBezTo>
                  <a:cubicBezTo>
                    <a:pt x="660400" y="378883"/>
                    <a:pt x="666948" y="377287"/>
                    <a:pt x="673100" y="374650"/>
                  </a:cubicBezTo>
                  <a:cubicBezTo>
                    <a:pt x="681801" y="370921"/>
                    <a:pt x="690281" y="366646"/>
                    <a:pt x="698500" y="361950"/>
                  </a:cubicBezTo>
                  <a:cubicBezTo>
                    <a:pt x="705126" y="358164"/>
                    <a:pt x="710576" y="352350"/>
                    <a:pt x="717550" y="349250"/>
                  </a:cubicBezTo>
                  <a:cubicBezTo>
                    <a:pt x="729783" y="343813"/>
                    <a:pt x="742950" y="340783"/>
                    <a:pt x="755650" y="336550"/>
                  </a:cubicBezTo>
                  <a:lnTo>
                    <a:pt x="793750" y="323850"/>
                  </a:lnTo>
                  <a:cubicBezTo>
                    <a:pt x="800100" y="321733"/>
                    <a:pt x="807231" y="321213"/>
                    <a:pt x="812800" y="317500"/>
                  </a:cubicBezTo>
                  <a:cubicBezTo>
                    <a:pt x="846912" y="294759"/>
                    <a:pt x="840611" y="294133"/>
                    <a:pt x="869950" y="285750"/>
                  </a:cubicBezTo>
                  <a:cubicBezTo>
                    <a:pt x="878341" y="283352"/>
                    <a:pt x="886883" y="281517"/>
                    <a:pt x="895350" y="279400"/>
                  </a:cubicBezTo>
                  <a:lnTo>
                    <a:pt x="933450" y="254000"/>
                  </a:lnTo>
                  <a:cubicBezTo>
                    <a:pt x="939800" y="249767"/>
                    <a:pt x="945674" y="244713"/>
                    <a:pt x="952500" y="241300"/>
                  </a:cubicBezTo>
                  <a:cubicBezTo>
                    <a:pt x="960967" y="237067"/>
                    <a:pt x="969783" y="233470"/>
                    <a:pt x="977900" y="228600"/>
                  </a:cubicBezTo>
                  <a:cubicBezTo>
                    <a:pt x="990988" y="220747"/>
                    <a:pt x="1003300" y="211667"/>
                    <a:pt x="1016000" y="203200"/>
                  </a:cubicBezTo>
                  <a:cubicBezTo>
                    <a:pt x="1022350" y="198967"/>
                    <a:pt x="1027810" y="192913"/>
                    <a:pt x="1035050" y="190500"/>
                  </a:cubicBezTo>
                  <a:lnTo>
                    <a:pt x="1054100" y="184150"/>
                  </a:lnTo>
                  <a:cubicBezTo>
                    <a:pt x="1059853" y="179836"/>
                    <a:pt x="1089265" y="157043"/>
                    <a:pt x="1098550" y="152400"/>
                  </a:cubicBezTo>
                  <a:cubicBezTo>
                    <a:pt x="1108700" y="147325"/>
                    <a:pt x="1133505" y="142413"/>
                    <a:pt x="1143000" y="139700"/>
                  </a:cubicBezTo>
                  <a:cubicBezTo>
                    <a:pt x="1149436" y="137861"/>
                    <a:pt x="1155700" y="135467"/>
                    <a:pt x="1162050" y="133350"/>
                  </a:cubicBezTo>
                  <a:cubicBezTo>
                    <a:pt x="1280583" y="135467"/>
                    <a:pt x="1399246" y="133780"/>
                    <a:pt x="1517650" y="139700"/>
                  </a:cubicBezTo>
                  <a:cubicBezTo>
                    <a:pt x="1531927" y="140414"/>
                    <a:pt x="1549645" y="159564"/>
                    <a:pt x="1562100" y="165100"/>
                  </a:cubicBezTo>
                  <a:cubicBezTo>
                    <a:pt x="1574333" y="170537"/>
                    <a:pt x="1600200" y="177800"/>
                    <a:pt x="1600200" y="177800"/>
                  </a:cubicBezTo>
                  <a:cubicBezTo>
                    <a:pt x="1660971" y="238571"/>
                    <a:pt x="1583161" y="166441"/>
                    <a:pt x="1638300" y="203200"/>
                  </a:cubicBezTo>
                  <a:cubicBezTo>
                    <a:pt x="1645772" y="208181"/>
                    <a:pt x="1649735" y="217490"/>
                    <a:pt x="1657350" y="222250"/>
                  </a:cubicBezTo>
                  <a:cubicBezTo>
                    <a:pt x="1680750" y="236875"/>
                    <a:pt x="1708776" y="237033"/>
                    <a:pt x="1733550" y="247650"/>
                  </a:cubicBezTo>
                  <a:cubicBezTo>
                    <a:pt x="1742251" y="251379"/>
                    <a:pt x="1750249" y="256621"/>
                    <a:pt x="1758950" y="260350"/>
                  </a:cubicBezTo>
                  <a:cubicBezTo>
                    <a:pt x="1775548" y="267463"/>
                    <a:pt x="1785498" y="267679"/>
                    <a:pt x="1803400" y="273050"/>
                  </a:cubicBezTo>
                  <a:cubicBezTo>
                    <a:pt x="1816222" y="276897"/>
                    <a:pt x="1828800" y="281517"/>
                    <a:pt x="1841500" y="285750"/>
                  </a:cubicBezTo>
                  <a:cubicBezTo>
                    <a:pt x="1847850" y="287867"/>
                    <a:pt x="1854056" y="290477"/>
                    <a:pt x="1860550" y="292100"/>
                  </a:cubicBezTo>
                  <a:cubicBezTo>
                    <a:pt x="1876865" y="296179"/>
                    <a:pt x="1901577" y="302785"/>
                    <a:pt x="1917700" y="304800"/>
                  </a:cubicBezTo>
                  <a:cubicBezTo>
                    <a:pt x="1946016" y="308339"/>
                    <a:pt x="2045713" y="315624"/>
                    <a:pt x="2070100" y="317500"/>
                  </a:cubicBezTo>
                  <a:lnTo>
                    <a:pt x="2317750" y="292100"/>
                  </a:lnTo>
                  <a:cubicBezTo>
                    <a:pt x="2341013" y="289774"/>
                    <a:pt x="2364426" y="288840"/>
                    <a:pt x="2387600" y="285750"/>
                  </a:cubicBezTo>
                  <a:cubicBezTo>
                    <a:pt x="2406210" y="283269"/>
                    <a:pt x="2414908" y="277948"/>
                    <a:pt x="2432050" y="273050"/>
                  </a:cubicBezTo>
                  <a:cubicBezTo>
                    <a:pt x="2441545" y="270337"/>
                    <a:pt x="2466350" y="265425"/>
                    <a:pt x="2476500" y="260350"/>
                  </a:cubicBezTo>
                  <a:cubicBezTo>
                    <a:pt x="2483326" y="256937"/>
                    <a:pt x="2488404" y="250330"/>
                    <a:pt x="2495550" y="247650"/>
                  </a:cubicBezTo>
                  <a:cubicBezTo>
                    <a:pt x="2505656" y="243860"/>
                    <a:pt x="2516829" y="243918"/>
                    <a:pt x="2527300" y="241300"/>
                  </a:cubicBezTo>
                  <a:cubicBezTo>
                    <a:pt x="2533794" y="239677"/>
                    <a:pt x="2540000" y="237067"/>
                    <a:pt x="2546350" y="234950"/>
                  </a:cubicBezTo>
                  <a:cubicBezTo>
                    <a:pt x="2552700" y="228600"/>
                    <a:pt x="2557928" y="220881"/>
                    <a:pt x="2565400" y="215900"/>
                  </a:cubicBezTo>
                  <a:cubicBezTo>
                    <a:pt x="2622678" y="177715"/>
                    <a:pt x="2543549" y="246809"/>
                    <a:pt x="2603500" y="196850"/>
                  </a:cubicBezTo>
                  <a:cubicBezTo>
                    <a:pt x="2635211" y="170424"/>
                    <a:pt x="2608122" y="182609"/>
                    <a:pt x="2641600" y="171450"/>
                  </a:cubicBezTo>
                  <a:cubicBezTo>
                    <a:pt x="2647950" y="162983"/>
                    <a:pt x="2653762" y="154085"/>
                    <a:pt x="2660650" y="146050"/>
                  </a:cubicBezTo>
                  <a:cubicBezTo>
                    <a:pt x="2666494" y="139232"/>
                    <a:pt x="2673951" y="133899"/>
                    <a:pt x="2679700" y="127000"/>
                  </a:cubicBezTo>
                  <a:cubicBezTo>
                    <a:pt x="2723903" y="73956"/>
                    <a:pt x="2655795" y="144555"/>
                    <a:pt x="2711450" y="88900"/>
                  </a:cubicBezTo>
                  <a:cubicBezTo>
                    <a:pt x="2713567" y="82550"/>
                    <a:pt x="2713619" y="75077"/>
                    <a:pt x="2717800" y="69850"/>
                  </a:cubicBezTo>
                  <a:cubicBezTo>
                    <a:pt x="2751667" y="27517"/>
                    <a:pt x="2724150" y="88900"/>
                    <a:pt x="2749550" y="38100"/>
                  </a:cubicBezTo>
                  <a:cubicBezTo>
                    <a:pt x="2752543" y="32113"/>
                    <a:pt x="2752907" y="25037"/>
                    <a:pt x="2755900" y="19050"/>
                  </a:cubicBezTo>
                  <a:cubicBezTo>
                    <a:pt x="2759313" y="12224"/>
                    <a:pt x="2768600" y="0"/>
                    <a:pt x="276860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103">
              <a:extLst>
                <a:ext uri="{FF2B5EF4-FFF2-40B4-BE49-F238E27FC236}">
                  <a16:creationId xmlns:a16="http://schemas.microsoft.com/office/drawing/2014/main" id="{8329CC50-53CC-D307-628E-A32C89C35745}"/>
                </a:ext>
              </a:extLst>
            </p:cNvPr>
            <p:cNvSpPr/>
            <p:nvPr/>
          </p:nvSpPr>
          <p:spPr>
            <a:xfrm>
              <a:off x="9045574" y="1390648"/>
              <a:ext cx="215901" cy="380999"/>
            </a:xfrm>
            <a:custGeom>
              <a:avLst/>
              <a:gdLst>
                <a:gd name="connsiteX0" fmla="*/ 0 w 215900"/>
                <a:gd name="connsiteY0" fmla="*/ 381000 h 381000"/>
                <a:gd name="connsiteX1" fmla="*/ 101600 w 215900"/>
                <a:gd name="connsiteY1" fmla="*/ 279400 h 381000"/>
                <a:gd name="connsiteX2" fmla="*/ 107950 w 215900"/>
                <a:gd name="connsiteY2" fmla="*/ 260350 h 381000"/>
                <a:gd name="connsiteX3" fmla="*/ 114300 w 215900"/>
                <a:gd name="connsiteY3" fmla="*/ 120650 h 381000"/>
                <a:gd name="connsiteX4" fmla="*/ 127000 w 215900"/>
                <a:gd name="connsiteY4" fmla="*/ 82550 h 381000"/>
                <a:gd name="connsiteX5" fmla="*/ 146050 w 215900"/>
                <a:gd name="connsiteY5" fmla="*/ 63500 h 381000"/>
                <a:gd name="connsiteX6" fmla="*/ 158750 w 215900"/>
                <a:gd name="connsiteY6" fmla="*/ 44450 h 381000"/>
                <a:gd name="connsiteX7" fmla="*/ 177800 w 215900"/>
                <a:gd name="connsiteY7" fmla="*/ 31750 h 381000"/>
                <a:gd name="connsiteX8" fmla="*/ 196850 w 215900"/>
                <a:gd name="connsiteY8" fmla="*/ 12700 h 381000"/>
                <a:gd name="connsiteX9" fmla="*/ 215900 w 215900"/>
                <a:gd name="connsiteY9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5900" h="381000">
                  <a:moveTo>
                    <a:pt x="0" y="381000"/>
                  </a:moveTo>
                  <a:cubicBezTo>
                    <a:pt x="7621" y="373923"/>
                    <a:pt x="82863" y="316874"/>
                    <a:pt x="101600" y="279400"/>
                  </a:cubicBezTo>
                  <a:cubicBezTo>
                    <a:pt x="104593" y="273413"/>
                    <a:pt x="105833" y="266700"/>
                    <a:pt x="107950" y="260350"/>
                  </a:cubicBezTo>
                  <a:cubicBezTo>
                    <a:pt x="110067" y="213783"/>
                    <a:pt x="109334" y="166999"/>
                    <a:pt x="114300" y="120650"/>
                  </a:cubicBezTo>
                  <a:cubicBezTo>
                    <a:pt x="115726" y="107339"/>
                    <a:pt x="117534" y="92016"/>
                    <a:pt x="127000" y="82550"/>
                  </a:cubicBezTo>
                  <a:cubicBezTo>
                    <a:pt x="133350" y="76200"/>
                    <a:pt x="140301" y="70399"/>
                    <a:pt x="146050" y="63500"/>
                  </a:cubicBezTo>
                  <a:cubicBezTo>
                    <a:pt x="150936" y="57637"/>
                    <a:pt x="153354" y="49846"/>
                    <a:pt x="158750" y="44450"/>
                  </a:cubicBezTo>
                  <a:cubicBezTo>
                    <a:pt x="164146" y="39054"/>
                    <a:pt x="171937" y="36636"/>
                    <a:pt x="177800" y="31750"/>
                  </a:cubicBezTo>
                  <a:cubicBezTo>
                    <a:pt x="184699" y="26001"/>
                    <a:pt x="189951" y="18449"/>
                    <a:pt x="196850" y="12700"/>
                  </a:cubicBezTo>
                  <a:cubicBezTo>
                    <a:pt x="202713" y="7814"/>
                    <a:pt x="215900" y="0"/>
                    <a:pt x="21590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104">
              <a:extLst>
                <a:ext uri="{FF2B5EF4-FFF2-40B4-BE49-F238E27FC236}">
                  <a16:creationId xmlns:a16="http://schemas.microsoft.com/office/drawing/2014/main" id="{6412475F-B485-FF20-AE9A-BE75948419F8}"/>
                </a:ext>
              </a:extLst>
            </p:cNvPr>
            <p:cNvSpPr/>
            <p:nvPr/>
          </p:nvSpPr>
          <p:spPr>
            <a:xfrm>
              <a:off x="9985374" y="1504947"/>
              <a:ext cx="177800" cy="305121"/>
            </a:xfrm>
            <a:custGeom>
              <a:avLst/>
              <a:gdLst>
                <a:gd name="connsiteX0" fmla="*/ 177800 w 177800"/>
                <a:gd name="connsiteY0" fmla="*/ 0 h 305122"/>
                <a:gd name="connsiteX1" fmla="*/ 171450 w 177800"/>
                <a:gd name="connsiteY1" fmla="*/ 57150 h 305122"/>
                <a:gd name="connsiteX2" fmla="*/ 152400 w 177800"/>
                <a:gd name="connsiteY2" fmla="*/ 76200 h 305122"/>
                <a:gd name="connsiteX3" fmla="*/ 114300 w 177800"/>
                <a:gd name="connsiteY3" fmla="*/ 114300 h 305122"/>
                <a:gd name="connsiteX4" fmla="*/ 101600 w 177800"/>
                <a:gd name="connsiteY4" fmla="*/ 133350 h 305122"/>
                <a:gd name="connsiteX5" fmla="*/ 95250 w 177800"/>
                <a:gd name="connsiteY5" fmla="*/ 158750 h 305122"/>
                <a:gd name="connsiteX6" fmla="*/ 82550 w 177800"/>
                <a:gd name="connsiteY6" fmla="*/ 247650 h 305122"/>
                <a:gd name="connsiteX7" fmla="*/ 76200 w 177800"/>
                <a:gd name="connsiteY7" fmla="*/ 266700 h 305122"/>
                <a:gd name="connsiteX8" fmla="*/ 38100 w 177800"/>
                <a:gd name="connsiteY8" fmla="*/ 292100 h 305122"/>
                <a:gd name="connsiteX9" fmla="*/ 0 w 177800"/>
                <a:gd name="connsiteY9" fmla="*/ 304800 h 30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7800" h="305122">
                  <a:moveTo>
                    <a:pt x="177800" y="0"/>
                  </a:moveTo>
                  <a:cubicBezTo>
                    <a:pt x="175683" y="19050"/>
                    <a:pt x="177511" y="38966"/>
                    <a:pt x="171450" y="57150"/>
                  </a:cubicBezTo>
                  <a:cubicBezTo>
                    <a:pt x="168610" y="65669"/>
                    <a:pt x="158244" y="69382"/>
                    <a:pt x="152400" y="76200"/>
                  </a:cubicBezTo>
                  <a:cubicBezTo>
                    <a:pt x="120895" y="112956"/>
                    <a:pt x="147836" y="91943"/>
                    <a:pt x="114300" y="114300"/>
                  </a:cubicBezTo>
                  <a:cubicBezTo>
                    <a:pt x="110067" y="120650"/>
                    <a:pt x="104606" y="126335"/>
                    <a:pt x="101600" y="133350"/>
                  </a:cubicBezTo>
                  <a:cubicBezTo>
                    <a:pt x="98162" y="141372"/>
                    <a:pt x="96685" y="150142"/>
                    <a:pt x="95250" y="158750"/>
                  </a:cubicBezTo>
                  <a:cubicBezTo>
                    <a:pt x="90329" y="188277"/>
                    <a:pt x="87752" y="218171"/>
                    <a:pt x="82550" y="247650"/>
                  </a:cubicBezTo>
                  <a:cubicBezTo>
                    <a:pt x="81387" y="254242"/>
                    <a:pt x="80933" y="261967"/>
                    <a:pt x="76200" y="266700"/>
                  </a:cubicBezTo>
                  <a:cubicBezTo>
                    <a:pt x="65407" y="277493"/>
                    <a:pt x="50800" y="283633"/>
                    <a:pt x="38100" y="292100"/>
                  </a:cubicBezTo>
                  <a:cubicBezTo>
                    <a:pt x="13766" y="308322"/>
                    <a:pt x="26682" y="304800"/>
                    <a:pt x="0" y="3048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105">
              <a:extLst>
                <a:ext uri="{FF2B5EF4-FFF2-40B4-BE49-F238E27FC236}">
                  <a16:creationId xmlns:a16="http://schemas.microsoft.com/office/drawing/2014/main" id="{2AC57E2E-62BB-2120-C0FB-6A0880C565B2}"/>
                </a:ext>
              </a:extLst>
            </p:cNvPr>
            <p:cNvSpPr/>
            <p:nvPr/>
          </p:nvSpPr>
          <p:spPr>
            <a:xfrm>
              <a:off x="9572623" y="2253428"/>
              <a:ext cx="990600" cy="311968"/>
            </a:xfrm>
            <a:custGeom>
              <a:avLst/>
              <a:gdLst>
                <a:gd name="connsiteX0" fmla="*/ 0 w 990600"/>
                <a:gd name="connsiteY0" fmla="*/ 311969 h 311969"/>
                <a:gd name="connsiteX1" fmla="*/ 133350 w 990600"/>
                <a:gd name="connsiteY1" fmla="*/ 299269 h 311969"/>
                <a:gd name="connsiteX2" fmla="*/ 184150 w 990600"/>
                <a:gd name="connsiteY2" fmla="*/ 286569 h 311969"/>
                <a:gd name="connsiteX3" fmla="*/ 222250 w 990600"/>
                <a:gd name="connsiteY3" fmla="*/ 261169 h 311969"/>
                <a:gd name="connsiteX4" fmla="*/ 279400 w 990600"/>
                <a:gd name="connsiteY4" fmla="*/ 229419 h 311969"/>
                <a:gd name="connsiteX5" fmla="*/ 323850 w 990600"/>
                <a:gd name="connsiteY5" fmla="*/ 191319 h 311969"/>
                <a:gd name="connsiteX6" fmla="*/ 342900 w 990600"/>
                <a:gd name="connsiteY6" fmla="*/ 184969 h 311969"/>
                <a:gd name="connsiteX7" fmla="*/ 355600 w 990600"/>
                <a:gd name="connsiteY7" fmla="*/ 159569 h 311969"/>
                <a:gd name="connsiteX8" fmla="*/ 374650 w 990600"/>
                <a:gd name="connsiteY8" fmla="*/ 146869 h 311969"/>
                <a:gd name="connsiteX9" fmla="*/ 419100 w 990600"/>
                <a:gd name="connsiteY9" fmla="*/ 121469 h 311969"/>
                <a:gd name="connsiteX10" fmla="*/ 457200 w 990600"/>
                <a:gd name="connsiteY10" fmla="*/ 83369 h 311969"/>
                <a:gd name="connsiteX11" fmla="*/ 476250 w 990600"/>
                <a:gd name="connsiteY11" fmla="*/ 77019 h 311969"/>
                <a:gd name="connsiteX12" fmla="*/ 514350 w 990600"/>
                <a:gd name="connsiteY12" fmla="*/ 51619 h 311969"/>
                <a:gd name="connsiteX13" fmla="*/ 552450 w 990600"/>
                <a:gd name="connsiteY13" fmla="*/ 38919 h 311969"/>
                <a:gd name="connsiteX14" fmla="*/ 571500 w 990600"/>
                <a:gd name="connsiteY14" fmla="*/ 19869 h 311969"/>
                <a:gd name="connsiteX15" fmla="*/ 647700 w 990600"/>
                <a:gd name="connsiteY15" fmla="*/ 819 h 311969"/>
                <a:gd name="connsiteX16" fmla="*/ 990600 w 990600"/>
                <a:gd name="connsiteY16" fmla="*/ 819 h 311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90600" h="311969">
                  <a:moveTo>
                    <a:pt x="0" y="311969"/>
                  </a:moveTo>
                  <a:cubicBezTo>
                    <a:pt x="44450" y="307736"/>
                    <a:pt x="89118" y="305370"/>
                    <a:pt x="133350" y="299269"/>
                  </a:cubicBezTo>
                  <a:cubicBezTo>
                    <a:pt x="150641" y="296884"/>
                    <a:pt x="184150" y="286569"/>
                    <a:pt x="184150" y="286569"/>
                  </a:cubicBezTo>
                  <a:cubicBezTo>
                    <a:pt x="226427" y="244292"/>
                    <a:pt x="180896" y="284144"/>
                    <a:pt x="222250" y="261169"/>
                  </a:cubicBezTo>
                  <a:cubicBezTo>
                    <a:pt x="287754" y="224778"/>
                    <a:pt x="236295" y="243787"/>
                    <a:pt x="279400" y="229419"/>
                  </a:cubicBezTo>
                  <a:cubicBezTo>
                    <a:pt x="294413" y="214406"/>
                    <a:pt x="304843" y="202180"/>
                    <a:pt x="323850" y="191319"/>
                  </a:cubicBezTo>
                  <a:cubicBezTo>
                    <a:pt x="329662" y="187998"/>
                    <a:pt x="336550" y="187086"/>
                    <a:pt x="342900" y="184969"/>
                  </a:cubicBezTo>
                  <a:cubicBezTo>
                    <a:pt x="347133" y="176502"/>
                    <a:pt x="349540" y="166841"/>
                    <a:pt x="355600" y="159569"/>
                  </a:cubicBezTo>
                  <a:cubicBezTo>
                    <a:pt x="360486" y="153706"/>
                    <a:pt x="368024" y="150655"/>
                    <a:pt x="374650" y="146869"/>
                  </a:cubicBezTo>
                  <a:cubicBezTo>
                    <a:pt x="390748" y="137670"/>
                    <a:pt x="405176" y="133846"/>
                    <a:pt x="419100" y="121469"/>
                  </a:cubicBezTo>
                  <a:cubicBezTo>
                    <a:pt x="432524" y="109537"/>
                    <a:pt x="440161" y="89049"/>
                    <a:pt x="457200" y="83369"/>
                  </a:cubicBezTo>
                  <a:cubicBezTo>
                    <a:pt x="463550" y="81252"/>
                    <a:pt x="470399" y="80270"/>
                    <a:pt x="476250" y="77019"/>
                  </a:cubicBezTo>
                  <a:cubicBezTo>
                    <a:pt x="489593" y="69606"/>
                    <a:pt x="499870" y="56446"/>
                    <a:pt x="514350" y="51619"/>
                  </a:cubicBezTo>
                  <a:lnTo>
                    <a:pt x="552450" y="38919"/>
                  </a:lnTo>
                  <a:cubicBezTo>
                    <a:pt x="558800" y="32569"/>
                    <a:pt x="564192" y="25089"/>
                    <a:pt x="571500" y="19869"/>
                  </a:cubicBezTo>
                  <a:cubicBezTo>
                    <a:pt x="594476" y="3458"/>
                    <a:pt x="619394" y="1276"/>
                    <a:pt x="647700" y="819"/>
                  </a:cubicBezTo>
                  <a:cubicBezTo>
                    <a:pt x="761985" y="-1024"/>
                    <a:pt x="876300" y="819"/>
                    <a:pt x="990600" y="81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106">
              <a:extLst>
                <a:ext uri="{FF2B5EF4-FFF2-40B4-BE49-F238E27FC236}">
                  <a16:creationId xmlns:a16="http://schemas.microsoft.com/office/drawing/2014/main" id="{E4B8223F-CB0F-1E98-054D-5172DC54D8CB}"/>
                </a:ext>
              </a:extLst>
            </p:cNvPr>
            <p:cNvSpPr/>
            <p:nvPr/>
          </p:nvSpPr>
          <p:spPr>
            <a:xfrm>
              <a:off x="9128123" y="2584446"/>
              <a:ext cx="1295625" cy="1142999"/>
            </a:xfrm>
            <a:custGeom>
              <a:avLst/>
              <a:gdLst>
                <a:gd name="connsiteX0" fmla="*/ 0 w 1295626"/>
                <a:gd name="connsiteY0" fmla="*/ 0 h 1143000"/>
                <a:gd name="connsiteX1" fmla="*/ 76200 w 1295626"/>
                <a:gd name="connsiteY1" fmla="*/ 82550 h 1143000"/>
                <a:gd name="connsiteX2" fmla="*/ 95250 w 1295626"/>
                <a:gd name="connsiteY2" fmla="*/ 88900 h 1143000"/>
                <a:gd name="connsiteX3" fmla="*/ 152400 w 1295626"/>
                <a:gd name="connsiteY3" fmla="*/ 133350 h 1143000"/>
                <a:gd name="connsiteX4" fmla="*/ 203200 w 1295626"/>
                <a:gd name="connsiteY4" fmla="*/ 152400 h 1143000"/>
                <a:gd name="connsiteX5" fmla="*/ 228600 w 1295626"/>
                <a:gd name="connsiteY5" fmla="*/ 158750 h 1143000"/>
                <a:gd name="connsiteX6" fmla="*/ 247650 w 1295626"/>
                <a:gd name="connsiteY6" fmla="*/ 165100 h 1143000"/>
                <a:gd name="connsiteX7" fmla="*/ 342900 w 1295626"/>
                <a:gd name="connsiteY7" fmla="*/ 171450 h 1143000"/>
                <a:gd name="connsiteX8" fmla="*/ 400050 w 1295626"/>
                <a:gd name="connsiteY8" fmla="*/ 177800 h 1143000"/>
                <a:gd name="connsiteX9" fmla="*/ 425450 w 1295626"/>
                <a:gd name="connsiteY9" fmla="*/ 190500 h 1143000"/>
                <a:gd name="connsiteX10" fmla="*/ 444500 w 1295626"/>
                <a:gd name="connsiteY10" fmla="*/ 203200 h 1143000"/>
                <a:gd name="connsiteX11" fmla="*/ 482600 w 1295626"/>
                <a:gd name="connsiteY11" fmla="*/ 222250 h 1143000"/>
                <a:gd name="connsiteX12" fmla="*/ 495300 w 1295626"/>
                <a:gd name="connsiteY12" fmla="*/ 241300 h 1143000"/>
                <a:gd name="connsiteX13" fmla="*/ 508000 w 1295626"/>
                <a:gd name="connsiteY13" fmla="*/ 279400 h 1143000"/>
                <a:gd name="connsiteX14" fmla="*/ 520700 w 1295626"/>
                <a:gd name="connsiteY14" fmla="*/ 298450 h 1143000"/>
                <a:gd name="connsiteX15" fmla="*/ 539750 w 1295626"/>
                <a:gd name="connsiteY15" fmla="*/ 342900 h 1143000"/>
                <a:gd name="connsiteX16" fmla="*/ 546100 w 1295626"/>
                <a:gd name="connsiteY16" fmla="*/ 361950 h 1143000"/>
                <a:gd name="connsiteX17" fmla="*/ 558800 w 1295626"/>
                <a:gd name="connsiteY17" fmla="*/ 381000 h 1143000"/>
                <a:gd name="connsiteX18" fmla="*/ 565150 w 1295626"/>
                <a:gd name="connsiteY18" fmla="*/ 400050 h 1143000"/>
                <a:gd name="connsiteX19" fmla="*/ 596900 w 1295626"/>
                <a:gd name="connsiteY19" fmla="*/ 444500 h 1143000"/>
                <a:gd name="connsiteX20" fmla="*/ 609600 w 1295626"/>
                <a:gd name="connsiteY20" fmla="*/ 482600 h 1143000"/>
                <a:gd name="connsiteX21" fmla="*/ 622300 w 1295626"/>
                <a:gd name="connsiteY21" fmla="*/ 508000 h 1143000"/>
                <a:gd name="connsiteX22" fmla="*/ 635000 w 1295626"/>
                <a:gd name="connsiteY22" fmla="*/ 527050 h 1143000"/>
                <a:gd name="connsiteX23" fmla="*/ 641350 w 1295626"/>
                <a:gd name="connsiteY23" fmla="*/ 546100 h 1143000"/>
                <a:gd name="connsiteX24" fmla="*/ 660400 w 1295626"/>
                <a:gd name="connsiteY24" fmla="*/ 558800 h 1143000"/>
                <a:gd name="connsiteX25" fmla="*/ 692150 w 1295626"/>
                <a:gd name="connsiteY25" fmla="*/ 596900 h 1143000"/>
                <a:gd name="connsiteX26" fmla="*/ 755650 w 1295626"/>
                <a:gd name="connsiteY26" fmla="*/ 622300 h 1143000"/>
                <a:gd name="connsiteX27" fmla="*/ 781050 w 1295626"/>
                <a:gd name="connsiteY27" fmla="*/ 635000 h 1143000"/>
                <a:gd name="connsiteX28" fmla="*/ 901700 w 1295626"/>
                <a:gd name="connsiteY28" fmla="*/ 660400 h 1143000"/>
                <a:gd name="connsiteX29" fmla="*/ 939800 w 1295626"/>
                <a:gd name="connsiteY29" fmla="*/ 679450 h 1143000"/>
                <a:gd name="connsiteX30" fmla="*/ 977900 w 1295626"/>
                <a:gd name="connsiteY30" fmla="*/ 692150 h 1143000"/>
                <a:gd name="connsiteX31" fmla="*/ 1016000 w 1295626"/>
                <a:gd name="connsiteY31" fmla="*/ 711200 h 1143000"/>
                <a:gd name="connsiteX32" fmla="*/ 1047750 w 1295626"/>
                <a:gd name="connsiteY32" fmla="*/ 730250 h 1143000"/>
                <a:gd name="connsiteX33" fmla="*/ 1073150 w 1295626"/>
                <a:gd name="connsiteY33" fmla="*/ 742950 h 1143000"/>
                <a:gd name="connsiteX34" fmla="*/ 1098550 w 1295626"/>
                <a:gd name="connsiteY34" fmla="*/ 762000 h 1143000"/>
                <a:gd name="connsiteX35" fmla="*/ 1117600 w 1295626"/>
                <a:gd name="connsiteY35" fmla="*/ 774700 h 1143000"/>
                <a:gd name="connsiteX36" fmla="*/ 1162050 w 1295626"/>
                <a:gd name="connsiteY36" fmla="*/ 806450 h 1143000"/>
                <a:gd name="connsiteX37" fmla="*/ 1168400 w 1295626"/>
                <a:gd name="connsiteY37" fmla="*/ 825500 h 1143000"/>
                <a:gd name="connsiteX38" fmla="*/ 1193800 w 1295626"/>
                <a:gd name="connsiteY38" fmla="*/ 863600 h 1143000"/>
                <a:gd name="connsiteX39" fmla="*/ 1200150 w 1295626"/>
                <a:gd name="connsiteY39" fmla="*/ 882650 h 1143000"/>
                <a:gd name="connsiteX40" fmla="*/ 1225550 w 1295626"/>
                <a:gd name="connsiteY40" fmla="*/ 920750 h 1143000"/>
                <a:gd name="connsiteX41" fmla="*/ 1244600 w 1295626"/>
                <a:gd name="connsiteY41" fmla="*/ 958850 h 1143000"/>
                <a:gd name="connsiteX42" fmla="*/ 1250950 w 1295626"/>
                <a:gd name="connsiteY42" fmla="*/ 977900 h 1143000"/>
                <a:gd name="connsiteX43" fmla="*/ 1276350 w 1295626"/>
                <a:gd name="connsiteY43" fmla="*/ 1022350 h 1143000"/>
                <a:gd name="connsiteX44" fmla="*/ 1289050 w 1295626"/>
                <a:gd name="connsiteY44" fmla="*/ 1079500 h 1143000"/>
                <a:gd name="connsiteX45" fmla="*/ 1295400 w 1295626"/>
                <a:gd name="connsiteY45" fmla="*/ 114300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295626" h="1143000">
                  <a:moveTo>
                    <a:pt x="0" y="0"/>
                  </a:moveTo>
                  <a:cubicBezTo>
                    <a:pt x="20642" y="27522"/>
                    <a:pt x="43033" y="65967"/>
                    <a:pt x="76200" y="82550"/>
                  </a:cubicBezTo>
                  <a:cubicBezTo>
                    <a:pt x="82187" y="85543"/>
                    <a:pt x="88900" y="86783"/>
                    <a:pt x="95250" y="88900"/>
                  </a:cubicBezTo>
                  <a:cubicBezTo>
                    <a:pt x="114300" y="103717"/>
                    <a:pt x="128987" y="127497"/>
                    <a:pt x="152400" y="133350"/>
                  </a:cubicBezTo>
                  <a:cubicBezTo>
                    <a:pt x="217598" y="149649"/>
                    <a:pt x="136788" y="127496"/>
                    <a:pt x="203200" y="152400"/>
                  </a:cubicBezTo>
                  <a:cubicBezTo>
                    <a:pt x="211372" y="155464"/>
                    <a:pt x="220209" y="156352"/>
                    <a:pt x="228600" y="158750"/>
                  </a:cubicBezTo>
                  <a:cubicBezTo>
                    <a:pt x="235036" y="160589"/>
                    <a:pt x="240997" y="164361"/>
                    <a:pt x="247650" y="165100"/>
                  </a:cubicBezTo>
                  <a:cubicBezTo>
                    <a:pt x="279276" y="168614"/>
                    <a:pt x="311189" y="168807"/>
                    <a:pt x="342900" y="171450"/>
                  </a:cubicBezTo>
                  <a:cubicBezTo>
                    <a:pt x="362001" y="173042"/>
                    <a:pt x="381000" y="175683"/>
                    <a:pt x="400050" y="177800"/>
                  </a:cubicBezTo>
                  <a:cubicBezTo>
                    <a:pt x="408517" y="182033"/>
                    <a:pt x="417231" y="185804"/>
                    <a:pt x="425450" y="190500"/>
                  </a:cubicBezTo>
                  <a:cubicBezTo>
                    <a:pt x="432076" y="194286"/>
                    <a:pt x="437674" y="199787"/>
                    <a:pt x="444500" y="203200"/>
                  </a:cubicBezTo>
                  <a:cubicBezTo>
                    <a:pt x="497080" y="229490"/>
                    <a:pt x="428005" y="185854"/>
                    <a:pt x="482600" y="222250"/>
                  </a:cubicBezTo>
                  <a:cubicBezTo>
                    <a:pt x="486833" y="228600"/>
                    <a:pt x="492200" y="234326"/>
                    <a:pt x="495300" y="241300"/>
                  </a:cubicBezTo>
                  <a:cubicBezTo>
                    <a:pt x="500737" y="253533"/>
                    <a:pt x="500574" y="268261"/>
                    <a:pt x="508000" y="279400"/>
                  </a:cubicBezTo>
                  <a:lnTo>
                    <a:pt x="520700" y="298450"/>
                  </a:lnTo>
                  <a:cubicBezTo>
                    <a:pt x="533916" y="351313"/>
                    <a:pt x="517824" y="299047"/>
                    <a:pt x="539750" y="342900"/>
                  </a:cubicBezTo>
                  <a:cubicBezTo>
                    <a:pt x="542743" y="348887"/>
                    <a:pt x="543107" y="355963"/>
                    <a:pt x="546100" y="361950"/>
                  </a:cubicBezTo>
                  <a:cubicBezTo>
                    <a:pt x="549513" y="368776"/>
                    <a:pt x="555387" y="374174"/>
                    <a:pt x="558800" y="381000"/>
                  </a:cubicBezTo>
                  <a:cubicBezTo>
                    <a:pt x="561793" y="386987"/>
                    <a:pt x="561829" y="394238"/>
                    <a:pt x="565150" y="400050"/>
                  </a:cubicBezTo>
                  <a:cubicBezTo>
                    <a:pt x="569841" y="408259"/>
                    <a:pt x="591986" y="433443"/>
                    <a:pt x="596900" y="444500"/>
                  </a:cubicBezTo>
                  <a:cubicBezTo>
                    <a:pt x="602337" y="456733"/>
                    <a:pt x="603613" y="470626"/>
                    <a:pt x="609600" y="482600"/>
                  </a:cubicBezTo>
                  <a:cubicBezTo>
                    <a:pt x="613833" y="491067"/>
                    <a:pt x="617604" y="499781"/>
                    <a:pt x="622300" y="508000"/>
                  </a:cubicBezTo>
                  <a:cubicBezTo>
                    <a:pt x="626086" y="514626"/>
                    <a:pt x="631587" y="520224"/>
                    <a:pt x="635000" y="527050"/>
                  </a:cubicBezTo>
                  <a:cubicBezTo>
                    <a:pt x="637993" y="533037"/>
                    <a:pt x="637169" y="540873"/>
                    <a:pt x="641350" y="546100"/>
                  </a:cubicBezTo>
                  <a:cubicBezTo>
                    <a:pt x="646118" y="552059"/>
                    <a:pt x="654050" y="554567"/>
                    <a:pt x="660400" y="558800"/>
                  </a:cubicBezTo>
                  <a:cubicBezTo>
                    <a:pt x="670527" y="573990"/>
                    <a:pt x="676593" y="585788"/>
                    <a:pt x="692150" y="596900"/>
                  </a:cubicBezTo>
                  <a:cubicBezTo>
                    <a:pt x="718043" y="615395"/>
                    <a:pt x="724806" y="606878"/>
                    <a:pt x="755650" y="622300"/>
                  </a:cubicBezTo>
                  <a:cubicBezTo>
                    <a:pt x="764117" y="626533"/>
                    <a:pt x="772015" y="632177"/>
                    <a:pt x="781050" y="635000"/>
                  </a:cubicBezTo>
                  <a:cubicBezTo>
                    <a:pt x="838347" y="652905"/>
                    <a:pt x="850438" y="653077"/>
                    <a:pt x="901700" y="660400"/>
                  </a:cubicBezTo>
                  <a:cubicBezTo>
                    <a:pt x="971175" y="683558"/>
                    <a:pt x="865942" y="646624"/>
                    <a:pt x="939800" y="679450"/>
                  </a:cubicBezTo>
                  <a:cubicBezTo>
                    <a:pt x="952033" y="684887"/>
                    <a:pt x="966761" y="684724"/>
                    <a:pt x="977900" y="692150"/>
                  </a:cubicBezTo>
                  <a:cubicBezTo>
                    <a:pt x="1032495" y="728546"/>
                    <a:pt x="963420" y="684910"/>
                    <a:pt x="1016000" y="711200"/>
                  </a:cubicBezTo>
                  <a:cubicBezTo>
                    <a:pt x="1027039" y="716720"/>
                    <a:pt x="1036961" y="724256"/>
                    <a:pt x="1047750" y="730250"/>
                  </a:cubicBezTo>
                  <a:cubicBezTo>
                    <a:pt x="1056025" y="734847"/>
                    <a:pt x="1065123" y="737933"/>
                    <a:pt x="1073150" y="742950"/>
                  </a:cubicBezTo>
                  <a:cubicBezTo>
                    <a:pt x="1082125" y="748559"/>
                    <a:pt x="1089938" y="755849"/>
                    <a:pt x="1098550" y="762000"/>
                  </a:cubicBezTo>
                  <a:cubicBezTo>
                    <a:pt x="1104760" y="766436"/>
                    <a:pt x="1111390" y="770264"/>
                    <a:pt x="1117600" y="774700"/>
                  </a:cubicBezTo>
                  <a:cubicBezTo>
                    <a:pt x="1172734" y="814082"/>
                    <a:pt x="1117155" y="776520"/>
                    <a:pt x="1162050" y="806450"/>
                  </a:cubicBezTo>
                  <a:cubicBezTo>
                    <a:pt x="1164167" y="812800"/>
                    <a:pt x="1165149" y="819649"/>
                    <a:pt x="1168400" y="825500"/>
                  </a:cubicBezTo>
                  <a:cubicBezTo>
                    <a:pt x="1175813" y="838843"/>
                    <a:pt x="1188973" y="849120"/>
                    <a:pt x="1193800" y="863600"/>
                  </a:cubicBezTo>
                  <a:cubicBezTo>
                    <a:pt x="1195917" y="869950"/>
                    <a:pt x="1196899" y="876799"/>
                    <a:pt x="1200150" y="882650"/>
                  </a:cubicBezTo>
                  <a:cubicBezTo>
                    <a:pt x="1207563" y="895993"/>
                    <a:pt x="1220723" y="906270"/>
                    <a:pt x="1225550" y="920750"/>
                  </a:cubicBezTo>
                  <a:cubicBezTo>
                    <a:pt x="1241511" y="968633"/>
                    <a:pt x="1219981" y="909611"/>
                    <a:pt x="1244600" y="958850"/>
                  </a:cubicBezTo>
                  <a:cubicBezTo>
                    <a:pt x="1247593" y="964837"/>
                    <a:pt x="1247957" y="971913"/>
                    <a:pt x="1250950" y="977900"/>
                  </a:cubicBezTo>
                  <a:cubicBezTo>
                    <a:pt x="1282836" y="1041673"/>
                    <a:pt x="1242952" y="944422"/>
                    <a:pt x="1276350" y="1022350"/>
                  </a:cubicBezTo>
                  <a:cubicBezTo>
                    <a:pt x="1285189" y="1042974"/>
                    <a:pt x="1284643" y="1055264"/>
                    <a:pt x="1289050" y="1079500"/>
                  </a:cubicBezTo>
                  <a:cubicBezTo>
                    <a:pt x="1297476" y="1125841"/>
                    <a:pt x="1295400" y="1096326"/>
                    <a:pt x="1295400" y="11430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107">
              <a:extLst>
                <a:ext uri="{FF2B5EF4-FFF2-40B4-BE49-F238E27FC236}">
                  <a16:creationId xmlns:a16="http://schemas.microsoft.com/office/drawing/2014/main" id="{D8B8135B-AD5D-70E9-262D-50905323FE13}"/>
                </a:ext>
              </a:extLst>
            </p:cNvPr>
            <p:cNvSpPr/>
            <p:nvPr/>
          </p:nvSpPr>
          <p:spPr>
            <a:xfrm>
              <a:off x="10582273" y="3041646"/>
              <a:ext cx="374649" cy="152436"/>
            </a:xfrm>
            <a:custGeom>
              <a:avLst/>
              <a:gdLst>
                <a:gd name="connsiteX0" fmla="*/ 0 w 374650"/>
                <a:gd name="connsiteY0" fmla="*/ 0 h 152437"/>
                <a:gd name="connsiteX1" fmla="*/ 63500 w 374650"/>
                <a:gd name="connsiteY1" fmla="*/ 57150 h 152437"/>
                <a:gd name="connsiteX2" fmla="*/ 101600 w 374650"/>
                <a:gd name="connsiteY2" fmla="*/ 63500 h 152437"/>
                <a:gd name="connsiteX3" fmla="*/ 209550 w 374650"/>
                <a:gd name="connsiteY3" fmla="*/ 76200 h 152437"/>
                <a:gd name="connsiteX4" fmla="*/ 234950 w 374650"/>
                <a:gd name="connsiteY4" fmla="*/ 82550 h 152437"/>
                <a:gd name="connsiteX5" fmla="*/ 279400 w 374650"/>
                <a:gd name="connsiteY5" fmla="*/ 88900 h 152437"/>
                <a:gd name="connsiteX6" fmla="*/ 298450 w 374650"/>
                <a:gd name="connsiteY6" fmla="*/ 101600 h 152437"/>
                <a:gd name="connsiteX7" fmla="*/ 317500 w 374650"/>
                <a:gd name="connsiteY7" fmla="*/ 107950 h 152437"/>
                <a:gd name="connsiteX8" fmla="*/ 374650 w 374650"/>
                <a:gd name="connsiteY8" fmla="*/ 152400 h 152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4650" h="152437">
                  <a:moveTo>
                    <a:pt x="0" y="0"/>
                  </a:moveTo>
                  <a:cubicBezTo>
                    <a:pt x="21167" y="19050"/>
                    <a:pt x="39352" y="42057"/>
                    <a:pt x="63500" y="57150"/>
                  </a:cubicBezTo>
                  <a:cubicBezTo>
                    <a:pt x="74418" y="63974"/>
                    <a:pt x="88854" y="61679"/>
                    <a:pt x="101600" y="63500"/>
                  </a:cubicBezTo>
                  <a:cubicBezTo>
                    <a:pt x="132146" y="67864"/>
                    <a:pt x="179550" y="72867"/>
                    <a:pt x="209550" y="76200"/>
                  </a:cubicBezTo>
                  <a:cubicBezTo>
                    <a:pt x="218017" y="78317"/>
                    <a:pt x="226364" y="80989"/>
                    <a:pt x="234950" y="82550"/>
                  </a:cubicBezTo>
                  <a:cubicBezTo>
                    <a:pt x="249676" y="85227"/>
                    <a:pt x="265064" y="84599"/>
                    <a:pt x="279400" y="88900"/>
                  </a:cubicBezTo>
                  <a:cubicBezTo>
                    <a:pt x="286710" y="91093"/>
                    <a:pt x="291624" y="98187"/>
                    <a:pt x="298450" y="101600"/>
                  </a:cubicBezTo>
                  <a:cubicBezTo>
                    <a:pt x="304437" y="104593"/>
                    <a:pt x="311150" y="105833"/>
                    <a:pt x="317500" y="107950"/>
                  </a:cubicBezTo>
                  <a:cubicBezTo>
                    <a:pt x="364943" y="155393"/>
                    <a:pt x="340996" y="152400"/>
                    <a:pt x="374650" y="15240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108">
              <a:extLst>
                <a:ext uri="{FF2B5EF4-FFF2-40B4-BE49-F238E27FC236}">
                  <a16:creationId xmlns:a16="http://schemas.microsoft.com/office/drawing/2014/main" id="{29DFE961-440B-8D78-03F6-D70C06617B4A}"/>
                </a:ext>
              </a:extLst>
            </p:cNvPr>
            <p:cNvSpPr/>
            <p:nvPr/>
          </p:nvSpPr>
          <p:spPr>
            <a:xfrm>
              <a:off x="10125074" y="3333746"/>
              <a:ext cx="82550" cy="222250"/>
            </a:xfrm>
            <a:custGeom>
              <a:avLst/>
              <a:gdLst>
                <a:gd name="connsiteX0" fmla="*/ 82550 w 82550"/>
                <a:gd name="connsiteY0" fmla="*/ 0 h 222250"/>
                <a:gd name="connsiteX1" fmla="*/ 76200 w 82550"/>
                <a:gd name="connsiteY1" fmla="*/ 107950 h 222250"/>
                <a:gd name="connsiteX2" fmla="*/ 63500 w 82550"/>
                <a:gd name="connsiteY2" fmla="*/ 133350 h 222250"/>
                <a:gd name="connsiteX3" fmla="*/ 31750 w 82550"/>
                <a:gd name="connsiteY3" fmla="*/ 171450 h 222250"/>
                <a:gd name="connsiteX4" fmla="*/ 0 w 82550"/>
                <a:gd name="connsiteY4" fmla="*/ 222250 h 22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550" h="222250">
                  <a:moveTo>
                    <a:pt x="82550" y="0"/>
                  </a:moveTo>
                  <a:cubicBezTo>
                    <a:pt x="80433" y="35983"/>
                    <a:pt x="81298" y="72267"/>
                    <a:pt x="76200" y="107950"/>
                  </a:cubicBezTo>
                  <a:cubicBezTo>
                    <a:pt x="74861" y="117321"/>
                    <a:pt x="68196" y="125131"/>
                    <a:pt x="63500" y="133350"/>
                  </a:cubicBezTo>
                  <a:cubicBezTo>
                    <a:pt x="42554" y="170005"/>
                    <a:pt x="60037" y="135080"/>
                    <a:pt x="31750" y="171450"/>
                  </a:cubicBezTo>
                  <a:cubicBezTo>
                    <a:pt x="12132" y="196673"/>
                    <a:pt x="10569" y="201112"/>
                    <a:pt x="0" y="22225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109">
              <a:extLst>
                <a:ext uri="{FF2B5EF4-FFF2-40B4-BE49-F238E27FC236}">
                  <a16:creationId xmlns:a16="http://schemas.microsoft.com/office/drawing/2014/main" id="{8A4A6011-C477-CE21-08A1-564DE99572EF}"/>
                </a:ext>
              </a:extLst>
            </p:cNvPr>
            <p:cNvSpPr/>
            <p:nvPr/>
          </p:nvSpPr>
          <p:spPr>
            <a:xfrm>
              <a:off x="10334623" y="2120332"/>
              <a:ext cx="120651" cy="127564"/>
            </a:xfrm>
            <a:custGeom>
              <a:avLst/>
              <a:gdLst>
                <a:gd name="connsiteX0" fmla="*/ 0 w 120650"/>
                <a:gd name="connsiteY0" fmla="*/ 127564 h 127564"/>
                <a:gd name="connsiteX1" fmla="*/ 57150 w 120650"/>
                <a:gd name="connsiteY1" fmla="*/ 70414 h 127564"/>
                <a:gd name="connsiteX2" fmla="*/ 82550 w 120650"/>
                <a:gd name="connsiteY2" fmla="*/ 38664 h 127564"/>
                <a:gd name="connsiteX3" fmla="*/ 114300 w 120650"/>
                <a:gd name="connsiteY3" fmla="*/ 564 h 127564"/>
                <a:gd name="connsiteX4" fmla="*/ 120650 w 120650"/>
                <a:gd name="connsiteY4" fmla="*/ 564 h 127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50" h="127564">
                  <a:moveTo>
                    <a:pt x="0" y="127564"/>
                  </a:moveTo>
                  <a:cubicBezTo>
                    <a:pt x="19050" y="108514"/>
                    <a:pt x="39903" y="91110"/>
                    <a:pt x="57150" y="70414"/>
                  </a:cubicBezTo>
                  <a:cubicBezTo>
                    <a:pt x="95490" y="24406"/>
                    <a:pt x="24208" y="77558"/>
                    <a:pt x="82550" y="38664"/>
                  </a:cubicBezTo>
                  <a:cubicBezTo>
                    <a:pt x="93306" y="22530"/>
                    <a:pt x="98002" y="12787"/>
                    <a:pt x="114300" y="564"/>
                  </a:cubicBezTo>
                  <a:cubicBezTo>
                    <a:pt x="115993" y="-706"/>
                    <a:pt x="118533" y="564"/>
                    <a:pt x="120650" y="564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110">
              <a:extLst>
                <a:ext uri="{FF2B5EF4-FFF2-40B4-BE49-F238E27FC236}">
                  <a16:creationId xmlns:a16="http://schemas.microsoft.com/office/drawing/2014/main" id="{8B92888E-0F14-7758-7804-E10A2E6CED1D}"/>
                </a:ext>
              </a:extLst>
            </p:cNvPr>
            <p:cNvSpPr/>
            <p:nvPr/>
          </p:nvSpPr>
          <p:spPr>
            <a:xfrm>
              <a:off x="9267610" y="2743196"/>
              <a:ext cx="374863" cy="565149"/>
            </a:xfrm>
            <a:custGeom>
              <a:avLst/>
              <a:gdLst>
                <a:gd name="connsiteX0" fmla="*/ 63714 w 374864"/>
                <a:gd name="connsiteY0" fmla="*/ 0 h 565150"/>
                <a:gd name="connsiteX1" fmla="*/ 63714 w 374864"/>
                <a:gd name="connsiteY1" fmla="*/ 88900 h 565150"/>
                <a:gd name="connsiteX2" fmla="*/ 19264 w 374864"/>
                <a:gd name="connsiteY2" fmla="*/ 107950 h 565150"/>
                <a:gd name="connsiteX3" fmla="*/ 214 w 374864"/>
                <a:gd name="connsiteY3" fmla="*/ 133350 h 565150"/>
                <a:gd name="connsiteX4" fmla="*/ 12914 w 374864"/>
                <a:gd name="connsiteY4" fmla="*/ 247650 h 565150"/>
                <a:gd name="connsiteX5" fmla="*/ 19264 w 374864"/>
                <a:gd name="connsiteY5" fmla="*/ 273050 h 565150"/>
                <a:gd name="connsiteX6" fmla="*/ 146264 w 374864"/>
                <a:gd name="connsiteY6" fmla="*/ 279400 h 565150"/>
                <a:gd name="connsiteX7" fmla="*/ 184364 w 374864"/>
                <a:gd name="connsiteY7" fmla="*/ 292100 h 565150"/>
                <a:gd name="connsiteX8" fmla="*/ 216114 w 374864"/>
                <a:gd name="connsiteY8" fmla="*/ 317500 h 565150"/>
                <a:gd name="connsiteX9" fmla="*/ 235164 w 374864"/>
                <a:gd name="connsiteY9" fmla="*/ 336550 h 565150"/>
                <a:gd name="connsiteX10" fmla="*/ 254214 w 374864"/>
                <a:gd name="connsiteY10" fmla="*/ 349250 h 565150"/>
                <a:gd name="connsiteX11" fmla="*/ 260564 w 374864"/>
                <a:gd name="connsiteY11" fmla="*/ 368300 h 565150"/>
                <a:gd name="connsiteX12" fmla="*/ 273264 w 374864"/>
                <a:gd name="connsiteY12" fmla="*/ 393700 h 565150"/>
                <a:gd name="connsiteX13" fmla="*/ 279614 w 374864"/>
                <a:gd name="connsiteY13" fmla="*/ 412750 h 565150"/>
                <a:gd name="connsiteX14" fmla="*/ 311364 w 374864"/>
                <a:gd name="connsiteY14" fmla="*/ 457200 h 565150"/>
                <a:gd name="connsiteX15" fmla="*/ 324064 w 374864"/>
                <a:gd name="connsiteY15" fmla="*/ 476250 h 565150"/>
                <a:gd name="connsiteX16" fmla="*/ 330414 w 374864"/>
                <a:gd name="connsiteY16" fmla="*/ 495300 h 565150"/>
                <a:gd name="connsiteX17" fmla="*/ 349464 w 374864"/>
                <a:gd name="connsiteY17" fmla="*/ 508000 h 565150"/>
                <a:gd name="connsiteX18" fmla="*/ 362164 w 374864"/>
                <a:gd name="connsiteY18" fmla="*/ 527050 h 565150"/>
                <a:gd name="connsiteX19" fmla="*/ 374864 w 374864"/>
                <a:gd name="connsiteY19" fmla="*/ 565150 h 565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4864" h="565150">
                  <a:moveTo>
                    <a:pt x="63714" y="0"/>
                  </a:moveTo>
                  <a:cubicBezTo>
                    <a:pt x="67178" y="24245"/>
                    <a:pt x="77184" y="64655"/>
                    <a:pt x="63714" y="88900"/>
                  </a:cubicBezTo>
                  <a:cubicBezTo>
                    <a:pt x="60147" y="95320"/>
                    <a:pt x="27622" y="105164"/>
                    <a:pt x="19264" y="107950"/>
                  </a:cubicBezTo>
                  <a:cubicBezTo>
                    <a:pt x="12914" y="116417"/>
                    <a:pt x="695" y="122778"/>
                    <a:pt x="214" y="133350"/>
                  </a:cubicBezTo>
                  <a:cubicBezTo>
                    <a:pt x="-1527" y="171645"/>
                    <a:pt x="7735" y="209667"/>
                    <a:pt x="12914" y="247650"/>
                  </a:cubicBezTo>
                  <a:cubicBezTo>
                    <a:pt x="14093" y="256297"/>
                    <a:pt x="10774" y="271029"/>
                    <a:pt x="19264" y="273050"/>
                  </a:cubicBezTo>
                  <a:cubicBezTo>
                    <a:pt x="60498" y="282868"/>
                    <a:pt x="103931" y="277283"/>
                    <a:pt x="146264" y="279400"/>
                  </a:cubicBezTo>
                  <a:cubicBezTo>
                    <a:pt x="158964" y="283633"/>
                    <a:pt x="176938" y="280961"/>
                    <a:pt x="184364" y="292100"/>
                  </a:cubicBezTo>
                  <a:cubicBezTo>
                    <a:pt x="200777" y="316719"/>
                    <a:pt x="189824" y="308737"/>
                    <a:pt x="216114" y="317500"/>
                  </a:cubicBezTo>
                  <a:cubicBezTo>
                    <a:pt x="222464" y="323850"/>
                    <a:pt x="228265" y="330801"/>
                    <a:pt x="235164" y="336550"/>
                  </a:cubicBezTo>
                  <a:cubicBezTo>
                    <a:pt x="241027" y="341436"/>
                    <a:pt x="249446" y="343291"/>
                    <a:pt x="254214" y="349250"/>
                  </a:cubicBezTo>
                  <a:cubicBezTo>
                    <a:pt x="258395" y="354477"/>
                    <a:pt x="257927" y="362148"/>
                    <a:pt x="260564" y="368300"/>
                  </a:cubicBezTo>
                  <a:cubicBezTo>
                    <a:pt x="264293" y="377001"/>
                    <a:pt x="269535" y="384999"/>
                    <a:pt x="273264" y="393700"/>
                  </a:cubicBezTo>
                  <a:cubicBezTo>
                    <a:pt x="275901" y="399852"/>
                    <a:pt x="276621" y="406763"/>
                    <a:pt x="279614" y="412750"/>
                  </a:cubicBezTo>
                  <a:cubicBezTo>
                    <a:pt x="284602" y="422727"/>
                    <a:pt x="306570" y="450489"/>
                    <a:pt x="311364" y="457200"/>
                  </a:cubicBezTo>
                  <a:cubicBezTo>
                    <a:pt x="315800" y="463410"/>
                    <a:pt x="320651" y="469424"/>
                    <a:pt x="324064" y="476250"/>
                  </a:cubicBezTo>
                  <a:cubicBezTo>
                    <a:pt x="327057" y="482237"/>
                    <a:pt x="326233" y="490073"/>
                    <a:pt x="330414" y="495300"/>
                  </a:cubicBezTo>
                  <a:cubicBezTo>
                    <a:pt x="335182" y="501259"/>
                    <a:pt x="343114" y="503767"/>
                    <a:pt x="349464" y="508000"/>
                  </a:cubicBezTo>
                  <a:cubicBezTo>
                    <a:pt x="353697" y="514350"/>
                    <a:pt x="359064" y="520076"/>
                    <a:pt x="362164" y="527050"/>
                  </a:cubicBezTo>
                  <a:cubicBezTo>
                    <a:pt x="367601" y="539283"/>
                    <a:pt x="374864" y="565150"/>
                    <a:pt x="374864" y="56515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111">
              <a:extLst>
                <a:ext uri="{FF2B5EF4-FFF2-40B4-BE49-F238E27FC236}">
                  <a16:creationId xmlns:a16="http://schemas.microsoft.com/office/drawing/2014/main" id="{441ED373-A6CD-7434-2476-5F1183D224EB}"/>
                </a:ext>
              </a:extLst>
            </p:cNvPr>
            <p:cNvSpPr/>
            <p:nvPr/>
          </p:nvSpPr>
          <p:spPr>
            <a:xfrm>
              <a:off x="5895975" y="1436355"/>
              <a:ext cx="4210049" cy="5210170"/>
            </a:xfrm>
            <a:custGeom>
              <a:avLst/>
              <a:gdLst>
                <a:gd name="connsiteX0" fmla="*/ 19050 w 4210050"/>
                <a:gd name="connsiteY0" fmla="*/ 638175 h 5210175"/>
                <a:gd name="connsiteX1" fmla="*/ 0 w 4210050"/>
                <a:gd name="connsiteY1" fmla="*/ 4295775 h 5210175"/>
                <a:gd name="connsiteX2" fmla="*/ 85725 w 4210050"/>
                <a:gd name="connsiteY2" fmla="*/ 4324350 h 5210175"/>
                <a:gd name="connsiteX3" fmla="*/ 228600 w 4210050"/>
                <a:gd name="connsiteY3" fmla="*/ 4410075 h 5210175"/>
                <a:gd name="connsiteX4" fmla="*/ 381000 w 4210050"/>
                <a:gd name="connsiteY4" fmla="*/ 4495800 h 5210175"/>
                <a:gd name="connsiteX5" fmla="*/ 647700 w 4210050"/>
                <a:gd name="connsiteY5" fmla="*/ 4600575 h 5210175"/>
                <a:gd name="connsiteX6" fmla="*/ 790575 w 4210050"/>
                <a:gd name="connsiteY6" fmla="*/ 4524375 h 5210175"/>
                <a:gd name="connsiteX7" fmla="*/ 990600 w 4210050"/>
                <a:gd name="connsiteY7" fmla="*/ 4514850 h 5210175"/>
                <a:gd name="connsiteX8" fmla="*/ 1162050 w 4210050"/>
                <a:gd name="connsiteY8" fmla="*/ 4667250 h 5210175"/>
                <a:gd name="connsiteX9" fmla="*/ 1400175 w 4210050"/>
                <a:gd name="connsiteY9" fmla="*/ 4791075 h 5210175"/>
                <a:gd name="connsiteX10" fmla="*/ 1533525 w 4210050"/>
                <a:gd name="connsiteY10" fmla="*/ 4695825 h 5210175"/>
                <a:gd name="connsiteX11" fmla="*/ 1857375 w 4210050"/>
                <a:gd name="connsiteY11" fmla="*/ 4724400 h 5210175"/>
                <a:gd name="connsiteX12" fmla="*/ 2219325 w 4210050"/>
                <a:gd name="connsiteY12" fmla="*/ 4905375 h 5210175"/>
                <a:gd name="connsiteX13" fmla="*/ 2590800 w 4210050"/>
                <a:gd name="connsiteY13" fmla="*/ 4895850 h 5210175"/>
                <a:gd name="connsiteX14" fmla="*/ 2952750 w 4210050"/>
                <a:gd name="connsiteY14" fmla="*/ 4933950 h 5210175"/>
                <a:gd name="connsiteX15" fmla="*/ 3209925 w 4210050"/>
                <a:gd name="connsiteY15" fmla="*/ 5038725 h 5210175"/>
                <a:gd name="connsiteX16" fmla="*/ 3438525 w 4210050"/>
                <a:gd name="connsiteY16" fmla="*/ 4981575 h 5210175"/>
                <a:gd name="connsiteX17" fmla="*/ 3724275 w 4210050"/>
                <a:gd name="connsiteY17" fmla="*/ 5086350 h 5210175"/>
                <a:gd name="connsiteX18" fmla="*/ 4076700 w 4210050"/>
                <a:gd name="connsiteY18" fmla="*/ 5210175 h 5210175"/>
                <a:gd name="connsiteX19" fmla="*/ 4210050 w 4210050"/>
                <a:gd name="connsiteY19" fmla="*/ 5067300 h 5210175"/>
                <a:gd name="connsiteX20" fmla="*/ 4210050 w 4210050"/>
                <a:gd name="connsiteY20" fmla="*/ 0 h 5210175"/>
                <a:gd name="connsiteX21" fmla="*/ 1952625 w 4210050"/>
                <a:gd name="connsiteY21" fmla="*/ 28575 h 5210175"/>
                <a:gd name="connsiteX22" fmla="*/ 1933575 w 4210050"/>
                <a:gd name="connsiteY22" fmla="*/ 666750 h 5210175"/>
                <a:gd name="connsiteX23" fmla="*/ 19050 w 4210050"/>
                <a:gd name="connsiteY23" fmla="*/ 638175 h 5210175"/>
                <a:gd name="connsiteX0" fmla="*/ 19050 w 4210050"/>
                <a:gd name="connsiteY0" fmla="*/ 638175 h 5210175"/>
                <a:gd name="connsiteX1" fmla="*/ 0 w 4210050"/>
                <a:gd name="connsiteY1" fmla="*/ 4295775 h 5210175"/>
                <a:gd name="connsiteX2" fmla="*/ 85725 w 4210050"/>
                <a:gd name="connsiteY2" fmla="*/ 4324350 h 5210175"/>
                <a:gd name="connsiteX3" fmla="*/ 228600 w 4210050"/>
                <a:gd name="connsiteY3" fmla="*/ 4410075 h 5210175"/>
                <a:gd name="connsiteX4" fmla="*/ 381000 w 4210050"/>
                <a:gd name="connsiteY4" fmla="*/ 4495800 h 5210175"/>
                <a:gd name="connsiteX5" fmla="*/ 647700 w 4210050"/>
                <a:gd name="connsiteY5" fmla="*/ 4600575 h 5210175"/>
                <a:gd name="connsiteX6" fmla="*/ 790575 w 4210050"/>
                <a:gd name="connsiteY6" fmla="*/ 4524375 h 5210175"/>
                <a:gd name="connsiteX7" fmla="*/ 1009650 w 4210050"/>
                <a:gd name="connsiteY7" fmla="*/ 4714875 h 5210175"/>
                <a:gd name="connsiteX8" fmla="*/ 1162050 w 4210050"/>
                <a:gd name="connsiteY8" fmla="*/ 4667250 h 5210175"/>
                <a:gd name="connsiteX9" fmla="*/ 1400175 w 4210050"/>
                <a:gd name="connsiteY9" fmla="*/ 4791075 h 5210175"/>
                <a:gd name="connsiteX10" fmla="*/ 1533525 w 4210050"/>
                <a:gd name="connsiteY10" fmla="*/ 4695825 h 5210175"/>
                <a:gd name="connsiteX11" fmla="*/ 1857375 w 4210050"/>
                <a:gd name="connsiteY11" fmla="*/ 4724400 h 5210175"/>
                <a:gd name="connsiteX12" fmla="*/ 2219325 w 4210050"/>
                <a:gd name="connsiteY12" fmla="*/ 4905375 h 5210175"/>
                <a:gd name="connsiteX13" fmla="*/ 2590800 w 4210050"/>
                <a:gd name="connsiteY13" fmla="*/ 4895850 h 5210175"/>
                <a:gd name="connsiteX14" fmla="*/ 2952750 w 4210050"/>
                <a:gd name="connsiteY14" fmla="*/ 4933950 h 5210175"/>
                <a:gd name="connsiteX15" fmla="*/ 3209925 w 4210050"/>
                <a:gd name="connsiteY15" fmla="*/ 5038725 h 5210175"/>
                <a:gd name="connsiteX16" fmla="*/ 3438525 w 4210050"/>
                <a:gd name="connsiteY16" fmla="*/ 4981575 h 5210175"/>
                <a:gd name="connsiteX17" fmla="*/ 3724275 w 4210050"/>
                <a:gd name="connsiteY17" fmla="*/ 5086350 h 5210175"/>
                <a:gd name="connsiteX18" fmla="*/ 4076700 w 4210050"/>
                <a:gd name="connsiteY18" fmla="*/ 5210175 h 5210175"/>
                <a:gd name="connsiteX19" fmla="*/ 4210050 w 4210050"/>
                <a:gd name="connsiteY19" fmla="*/ 5067300 h 5210175"/>
                <a:gd name="connsiteX20" fmla="*/ 4210050 w 4210050"/>
                <a:gd name="connsiteY20" fmla="*/ 0 h 5210175"/>
                <a:gd name="connsiteX21" fmla="*/ 1952625 w 4210050"/>
                <a:gd name="connsiteY21" fmla="*/ 28575 h 5210175"/>
                <a:gd name="connsiteX22" fmla="*/ 1933575 w 4210050"/>
                <a:gd name="connsiteY22" fmla="*/ 666750 h 5210175"/>
                <a:gd name="connsiteX23" fmla="*/ 19050 w 4210050"/>
                <a:gd name="connsiteY23" fmla="*/ 638175 h 5210175"/>
                <a:gd name="connsiteX0" fmla="*/ 19050 w 4210050"/>
                <a:gd name="connsiteY0" fmla="*/ 638175 h 5210175"/>
                <a:gd name="connsiteX1" fmla="*/ 0 w 4210050"/>
                <a:gd name="connsiteY1" fmla="*/ 4295775 h 5210175"/>
                <a:gd name="connsiteX2" fmla="*/ 85725 w 4210050"/>
                <a:gd name="connsiteY2" fmla="*/ 4324350 h 5210175"/>
                <a:gd name="connsiteX3" fmla="*/ 228600 w 4210050"/>
                <a:gd name="connsiteY3" fmla="*/ 4410075 h 5210175"/>
                <a:gd name="connsiteX4" fmla="*/ 381000 w 4210050"/>
                <a:gd name="connsiteY4" fmla="*/ 4495800 h 5210175"/>
                <a:gd name="connsiteX5" fmla="*/ 647700 w 4210050"/>
                <a:gd name="connsiteY5" fmla="*/ 4600575 h 5210175"/>
                <a:gd name="connsiteX6" fmla="*/ 828675 w 4210050"/>
                <a:gd name="connsiteY6" fmla="*/ 4657725 h 5210175"/>
                <a:gd name="connsiteX7" fmla="*/ 1009650 w 4210050"/>
                <a:gd name="connsiteY7" fmla="*/ 4714875 h 5210175"/>
                <a:gd name="connsiteX8" fmla="*/ 1162050 w 4210050"/>
                <a:gd name="connsiteY8" fmla="*/ 4667250 h 5210175"/>
                <a:gd name="connsiteX9" fmla="*/ 1400175 w 4210050"/>
                <a:gd name="connsiteY9" fmla="*/ 4791075 h 5210175"/>
                <a:gd name="connsiteX10" fmla="*/ 1533525 w 4210050"/>
                <a:gd name="connsiteY10" fmla="*/ 4695825 h 5210175"/>
                <a:gd name="connsiteX11" fmla="*/ 1857375 w 4210050"/>
                <a:gd name="connsiteY11" fmla="*/ 4724400 h 5210175"/>
                <a:gd name="connsiteX12" fmla="*/ 2219325 w 4210050"/>
                <a:gd name="connsiteY12" fmla="*/ 4905375 h 5210175"/>
                <a:gd name="connsiteX13" fmla="*/ 2590800 w 4210050"/>
                <a:gd name="connsiteY13" fmla="*/ 4895850 h 5210175"/>
                <a:gd name="connsiteX14" fmla="*/ 2952750 w 4210050"/>
                <a:gd name="connsiteY14" fmla="*/ 4933950 h 5210175"/>
                <a:gd name="connsiteX15" fmla="*/ 3209925 w 4210050"/>
                <a:gd name="connsiteY15" fmla="*/ 5038725 h 5210175"/>
                <a:gd name="connsiteX16" fmla="*/ 3438525 w 4210050"/>
                <a:gd name="connsiteY16" fmla="*/ 4981575 h 5210175"/>
                <a:gd name="connsiteX17" fmla="*/ 3724275 w 4210050"/>
                <a:gd name="connsiteY17" fmla="*/ 5086350 h 5210175"/>
                <a:gd name="connsiteX18" fmla="*/ 4076700 w 4210050"/>
                <a:gd name="connsiteY18" fmla="*/ 5210175 h 5210175"/>
                <a:gd name="connsiteX19" fmla="*/ 4210050 w 4210050"/>
                <a:gd name="connsiteY19" fmla="*/ 5067300 h 5210175"/>
                <a:gd name="connsiteX20" fmla="*/ 4210050 w 4210050"/>
                <a:gd name="connsiteY20" fmla="*/ 0 h 5210175"/>
                <a:gd name="connsiteX21" fmla="*/ 1952625 w 4210050"/>
                <a:gd name="connsiteY21" fmla="*/ 28575 h 5210175"/>
                <a:gd name="connsiteX22" fmla="*/ 1933575 w 4210050"/>
                <a:gd name="connsiteY22" fmla="*/ 666750 h 5210175"/>
                <a:gd name="connsiteX23" fmla="*/ 19050 w 4210050"/>
                <a:gd name="connsiteY23" fmla="*/ 638175 h 5210175"/>
                <a:gd name="connsiteX0" fmla="*/ 19050 w 4210050"/>
                <a:gd name="connsiteY0" fmla="*/ 638175 h 5210175"/>
                <a:gd name="connsiteX1" fmla="*/ 0 w 4210050"/>
                <a:gd name="connsiteY1" fmla="*/ 4295775 h 5210175"/>
                <a:gd name="connsiteX2" fmla="*/ 85725 w 4210050"/>
                <a:gd name="connsiteY2" fmla="*/ 4324350 h 5210175"/>
                <a:gd name="connsiteX3" fmla="*/ 228600 w 4210050"/>
                <a:gd name="connsiteY3" fmla="*/ 4410075 h 5210175"/>
                <a:gd name="connsiteX4" fmla="*/ 381000 w 4210050"/>
                <a:gd name="connsiteY4" fmla="*/ 4495800 h 5210175"/>
                <a:gd name="connsiteX5" fmla="*/ 676275 w 4210050"/>
                <a:gd name="connsiteY5" fmla="*/ 4705350 h 5210175"/>
                <a:gd name="connsiteX6" fmla="*/ 828675 w 4210050"/>
                <a:gd name="connsiteY6" fmla="*/ 4657725 h 5210175"/>
                <a:gd name="connsiteX7" fmla="*/ 1009650 w 4210050"/>
                <a:gd name="connsiteY7" fmla="*/ 4714875 h 5210175"/>
                <a:gd name="connsiteX8" fmla="*/ 1162050 w 4210050"/>
                <a:gd name="connsiteY8" fmla="*/ 4667250 h 5210175"/>
                <a:gd name="connsiteX9" fmla="*/ 1400175 w 4210050"/>
                <a:gd name="connsiteY9" fmla="*/ 4791075 h 5210175"/>
                <a:gd name="connsiteX10" fmla="*/ 1533525 w 4210050"/>
                <a:gd name="connsiteY10" fmla="*/ 4695825 h 5210175"/>
                <a:gd name="connsiteX11" fmla="*/ 1857375 w 4210050"/>
                <a:gd name="connsiteY11" fmla="*/ 4724400 h 5210175"/>
                <a:gd name="connsiteX12" fmla="*/ 2219325 w 4210050"/>
                <a:gd name="connsiteY12" fmla="*/ 4905375 h 5210175"/>
                <a:gd name="connsiteX13" fmla="*/ 2590800 w 4210050"/>
                <a:gd name="connsiteY13" fmla="*/ 4895850 h 5210175"/>
                <a:gd name="connsiteX14" fmla="*/ 2952750 w 4210050"/>
                <a:gd name="connsiteY14" fmla="*/ 4933950 h 5210175"/>
                <a:gd name="connsiteX15" fmla="*/ 3209925 w 4210050"/>
                <a:gd name="connsiteY15" fmla="*/ 5038725 h 5210175"/>
                <a:gd name="connsiteX16" fmla="*/ 3438525 w 4210050"/>
                <a:gd name="connsiteY16" fmla="*/ 4981575 h 5210175"/>
                <a:gd name="connsiteX17" fmla="*/ 3724275 w 4210050"/>
                <a:gd name="connsiteY17" fmla="*/ 5086350 h 5210175"/>
                <a:gd name="connsiteX18" fmla="*/ 4076700 w 4210050"/>
                <a:gd name="connsiteY18" fmla="*/ 5210175 h 5210175"/>
                <a:gd name="connsiteX19" fmla="*/ 4210050 w 4210050"/>
                <a:gd name="connsiteY19" fmla="*/ 5067300 h 5210175"/>
                <a:gd name="connsiteX20" fmla="*/ 4210050 w 4210050"/>
                <a:gd name="connsiteY20" fmla="*/ 0 h 5210175"/>
                <a:gd name="connsiteX21" fmla="*/ 1952625 w 4210050"/>
                <a:gd name="connsiteY21" fmla="*/ 28575 h 5210175"/>
                <a:gd name="connsiteX22" fmla="*/ 1933575 w 4210050"/>
                <a:gd name="connsiteY22" fmla="*/ 666750 h 5210175"/>
                <a:gd name="connsiteX23" fmla="*/ 19050 w 4210050"/>
                <a:gd name="connsiteY23" fmla="*/ 638175 h 5210175"/>
                <a:gd name="connsiteX0" fmla="*/ 19050 w 4210050"/>
                <a:gd name="connsiteY0" fmla="*/ 638175 h 5210175"/>
                <a:gd name="connsiteX1" fmla="*/ 0 w 4210050"/>
                <a:gd name="connsiteY1" fmla="*/ 4295775 h 5210175"/>
                <a:gd name="connsiteX2" fmla="*/ 85725 w 4210050"/>
                <a:gd name="connsiteY2" fmla="*/ 4324350 h 5210175"/>
                <a:gd name="connsiteX3" fmla="*/ 228600 w 4210050"/>
                <a:gd name="connsiteY3" fmla="*/ 4410075 h 5210175"/>
                <a:gd name="connsiteX4" fmla="*/ 381000 w 4210050"/>
                <a:gd name="connsiteY4" fmla="*/ 4495800 h 5210175"/>
                <a:gd name="connsiteX5" fmla="*/ 676275 w 4210050"/>
                <a:gd name="connsiteY5" fmla="*/ 4705350 h 5210175"/>
                <a:gd name="connsiteX6" fmla="*/ 828675 w 4210050"/>
                <a:gd name="connsiteY6" fmla="*/ 4657725 h 5210175"/>
                <a:gd name="connsiteX7" fmla="*/ 1009650 w 4210050"/>
                <a:gd name="connsiteY7" fmla="*/ 4714875 h 5210175"/>
                <a:gd name="connsiteX8" fmla="*/ 1162050 w 4210050"/>
                <a:gd name="connsiteY8" fmla="*/ 4667250 h 5210175"/>
                <a:gd name="connsiteX9" fmla="*/ 1400175 w 4210050"/>
                <a:gd name="connsiteY9" fmla="*/ 4791075 h 5210175"/>
                <a:gd name="connsiteX10" fmla="*/ 1533525 w 4210050"/>
                <a:gd name="connsiteY10" fmla="*/ 4695825 h 5210175"/>
                <a:gd name="connsiteX11" fmla="*/ 1857375 w 4210050"/>
                <a:gd name="connsiteY11" fmla="*/ 4724400 h 5210175"/>
                <a:gd name="connsiteX12" fmla="*/ 2219325 w 4210050"/>
                <a:gd name="connsiteY12" fmla="*/ 4905375 h 5210175"/>
                <a:gd name="connsiteX13" fmla="*/ 2590800 w 4210050"/>
                <a:gd name="connsiteY13" fmla="*/ 4895850 h 5210175"/>
                <a:gd name="connsiteX14" fmla="*/ 2952750 w 4210050"/>
                <a:gd name="connsiteY14" fmla="*/ 4933950 h 5210175"/>
                <a:gd name="connsiteX15" fmla="*/ 3209925 w 4210050"/>
                <a:gd name="connsiteY15" fmla="*/ 5038725 h 5210175"/>
                <a:gd name="connsiteX16" fmla="*/ 3438525 w 4210050"/>
                <a:gd name="connsiteY16" fmla="*/ 4981575 h 5210175"/>
                <a:gd name="connsiteX17" fmla="*/ 3724275 w 4210050"/>
                <a:gd name="connsiteY17" fmla="*/ 5086350 h 5210175"/>
                <a:gd name="connsiteX18" fmla="*/ 4076700 w 4210050"/>
                <a:gd name="connsiteY18" fmla="*/ 5210175 h 5210175"/>
                <a:gd name="connsiteX19" fmla="*/ 4210050 w 4210050"/>
                <a:gd name="connsiteY19" fmla="*/ 5067300 h 5210175"/>
                <a:gd name="connsiteX20" fmla="*/ 4210050 w 4210050"/>
                <a:gd name="connsiteY20" fmla="*/ 0 h 5210175"/>
                <a:gd name="connsiteX21" fmla="*/ 1952625 w 4210050"/>
                <a:gd name="connsiteY21" fmla="*/ 28575 h 5210175"/>
                <a:gd name="connsiteX22" fmla="*/ 1933575 w 4210050"/>
                <a:gd name="connsiteY22" fmla="*/ 666750 h 5210175"/>
                <a:gd name="connsiteX23" fmla="*/ 19050 w 4210050"/>
                <a:gd name="connsiteY23" fmla="*/ 638175 h 5210175"/>
                <a:gd name="connsiteX0" fmla="*/ 19050 w 4210050"/>
                <a:gd name="connsiteY0" fmla="*/ 638175 h 5210175"/>
                <a:gd name="connsiteX1" fmla="*/ 0 w 4210050"/>
                <a:gd name="connsiteY1" fmla="*/ 4295775 h 5210175"/>
                <a:gd name="connsiteX2" fmla="*/ 85725 w 4210050"/>
                <a:gd name="connsiteY2" fmla="*/ 4324350 h 5210175"/>
                <a:gd name="connsiteX3" fmla="*/ 228600 w 4210050"/>
                <a:gd name="connsiteY3" fmla="*/ 4410075 h 5210175"/>
                <a:gd name="connsiteX4" fmla="*/ 361950 w 4210050"/>
                <a:gd name="connsiteY4" fmla="*/ 4752975 h 5210175"/>
                <a:gd name="connsiteX5" fmla="*/ 676275 w 4210050"/>
                <a:gd name="connsiteY5" fmla="*/ 4705350 h 5210175"/>
                <a:gd name="connsiteX6" fmla="*/ 828675 w 4210050"/>
                <a:gd name="connsiteY6" fmla="*/ 4657725 h 5210175"/>
                <a:gd name="connsiteX7" fmla="*/ 1009650 w 4210050"/>
                <a:gd name="connsiteY7" fmla="*/ 4714875 h 5210175"/>
                <a:gd name="connsiteX8" fmla="*/ 1162050 w 4210050"/>
                <a:gd name="connsiteY8" fmla="*/ 4667250 h 5210175"/>
                <a:gd name="connsiteX9" fmla="*/ 1400175 w 4210050"/>
                <a:gd name="connsiteY9" fmla="*/ 4791075 h 5210175"/>
                <a:gd name="connsiteX10" fmla="*/ 1533525 w 4210050"/>
                <a:gd name="connsiteY10" fmla="*/ 4695825 h 5210175"/>
                <a:gd name="connsiteX11" fmla="*/ 1857375 w 4210050"/>
                <a:gd name="connsiteY11" fmla="*/ 4724400 h 5210175"/>
                <a:gd name="connsiteX12" fmla="*/ 2219325 w 4210050"/>
                <a:gd name="connsiteY12" fmla="*/ 4905375 h 5210175"/>
                <a:gd name="connsiteX13" fmla="*/ 2590800 w 4210050"/>
                <a:gd name="connsiteY13" fmla="*/ 4895850 h 5210175"/>
                <a:gd name="connsiteX14" fmla="*/ 2952750 w 4210050"/>
                <a:gd name="connsiteY14" fmla="*/ 4933950 h 5210175"/>
                <a:gd name="connsiteX15" fmla="*/ 3209925 w 4210050"/>
                <a:gd name="connsiteY15" fmla="*/ 5038725 h 5210175"/>
                <a:gd name="connsiteX16" fmla="*/ 3438525 w 4210050"/>
                <a:gd name="connsiteY16" fmla="*/ 4981575 h 5210175"/>
                <a:gd name="connsiteX17" fmla="*/ 3724275 w 4210050"/>
                <a:gd name="connsiteY17" fmla="*/ 5086350 h 5210175"/>
                <a:gd name="connsiteX18" fmla="*/ 4076700 w 4210050"/>
                <a:gd name="connsiteY18" fmla="*/ 5210175 h 5210175"/>
                <a:gd name="connsiteX19" fmla="*/ 4210050 w 4210050"/>
                <a:gd name="connsiteY19" fmla="*/ 5067300 h 5210175"/>
                <a:gd name="connsiteX20" fmla="*/ 4210050 w 4210050"/>
                <a:gd name="connsiteY20" fmla="*/ 0 h 5210175"/>
                <a:gd name="connsiteX21" fmla="*/ 1952625 w 4210050"/>
                <a:gd name="connsiteY21" fmla="*/ 28575 h 5210175"/>
                <a:gd name="connsiteX22" fmla="*/ 1933575 w 4210050"/>
                <a:gd name="connsiteY22" fmla="*/ 666750 h 5210175"/>
                <a:gd name="connsiteX23" fmla="*/ 19050 w 4210050"/>
                <a:gd name="connsiteY23" fmla="*/ 638175 h 5210175"/>
                <a:gd name="connsiteX0" fmla="*/ 19050 w 4210050"/>
                <a:gd name="connsiteY0" fmla="*/ 638175 h 5210175"/>
                <a:gd name="connsiteX1" fmla="*/ 0 w 4210050"/>
                <a:gd name="connsiteY1" fmla="*/ 4295775 h 5210175"/>
                <a:gd name="connsiteX2" fmla="*/ 85725 w 4210050"/>
                <a:gd name="connsiteY2" fmla="*/ 4324350 h 5210175"/>
                <a:gd name="connsiteX3" fmla="*/ 171450 w 4210050"/>
                <a:gd name="connsiteY3" fmla="*/ 4781550 h 5210175"/>
                <a:gd name="connsiteX4" fmla="*/ 361950 w 4210050"/>
                <a:gd name="connsiteY4" fmla="*/ 4752975 h 5210175"/>
                <a:gd name="connsiteX5" fmla="*/ 676275 w 4210050"/>
                <a:gd name="connsiteY5" fmla="*/ 4705350 h 5210175"/>
                <a:gd name="connsiteX6" fmla="*/ 828675 w 4210050"/>
                <a:gd name="connsiteY6" fmla="*/ 4657725 h 5210175"/>
                <a:gd name="connsiteX7" fmla="*/ 1009650 w 4210050"/>
                <a:gd name="connsiteY7" fmla="*/ 4714875 h 5210175"/>
                <a:gd name="connsiteX8" fmla="*/ 1162050 w 4210050"/>
                <a:gd name="connsiteY8" fmla="*/ 4667250 h 5210175"/>
                <a:gd name="connsiteX9" fmla="*/ 1400175 w 4210050"/>
                <a:gd name="connsiteY9" fmla="*/ 4791075 h 5210175"/>
                <a:gd name="connsiteX10" fmla="*/ 1533525 w 4210050"/>
                <a:gd name="connsiteY10" fmla="*/ 4695825 h 5210175"/>
                <a:gd name="connsiteX11" fmla="*/ 1857375 w 4210050"/>
                <a:gd name="connsiteY11" fmla="*/ 4724400 h 5210175"/>
                <a:gd name="connsiteX12" fmla="*/ 2219325 w 4210050"/>
                <a:gd name="connsiteY12" fmla="*/ 4905375 h 5210175"/>
                <a:gd name="connsiteX13" fmla="*/ 2590800 w 4210050"/>
                <a:gd name="connsiteY13" fmla="*/ 4895850 h 5210175"/>
                <a:gd name="connsiteX14" fmla="*/ 2952750 w 4210050"/>
                <a:gd name="connsiteY14" fmla="*/ 4933950 h 5210175"/>
                <a:gd name="connsiteX15" fmla="*/ 3209925 w 4210050"/>
                <a:gd name="connsiteY15" fmla="*/ 5038725 h 5210175"/>
                <a:gd name="connsiteX16" fmla="*/ 3438525 w 4210050"/>
                <a:gd name="connsiteY16" fmla="*/ 4981575 h 5210175"/>
                <a:gd name="connsiteX17" fmla="*/ 3724275 w 4210050"/>
                <a:gd name="connsiteY17" fmla="*/ 5086350 h 5210175"/>
                <a:gd name="connsiteX18" fmla="*/ 4076700 w 4210050"/>
                <a:gd name="connsiteY18" fmla="*/ 5210175 h 5210175"/>
                <a:gd name="connsiteX19" fmla="*/ 4210050 w 4210050"/>
                <a:gd name="connsiteY19" fmla="*/ 5067300 h 5210175"/>
                <a:gd name="connsiteX20" fmla="*/ 4210050 w 4210050"/>
                <a:gd name="connsiteY20" fmla="*/ 0 h 5210175"/>
                <a:gd name="connsiteX21" fmla="*/ 1952625 w 4210050"/>
                <a:gd name="connsiteY21" fmla="*/ 28575 h 5210175"/>
                <a:gd name="connsiteX22" fmla="*/ 1933575 w 4210050"/>
                <a:gd name="connsiteY22" fmla="*/ 666750 h 5210175"/>
                <a:gd name="connsiteX23" fmla="*/ 19050 w 4210050"/>
                <a:gd name="connsiteY23" fmla="*/ 638175 h 5210175"/>
                <a:gd name="connsiteX0" fmla="*/ 19050 w 4210050"/>
                <a:gd name="connsiteY0" fmla="*/ 638175 h 5210175"/>
                <a:gd name="connsiteX1" fmla="*/ 0 w 4210050"/>
                <a:gd name="connsiteY1" fmla="*/ 4295775 h 5210175"/>
                <a:gd name="connsiteX2" fmla="*/ 85725 w 4210050"/>
                <a:gd name="connsiteY2" fmla="*/ 4324350 h 5210175"/>
                <a:gd name="connsiteX3" fmla="*/ 171450 w 4210050"/>
                <a:gd name="connsiteY3" fmla="*/ 4781550 h 5210175"/>
                <a:gd name="connsiteX4" fmla="*/ 361950 w 4210050"/>
                <a:gd name="connsiteY4" fmla="*/ 4752975 h 5210175"/>
                <a:gd name="connsiteX5" fmla="*/ 676275 w 4210050"/>
                <a:gd name="connsiteY5" fmla="*/ 4705350 h 5210175"/>
                <a:gd name="connsiteX6" fmla="*/ 828675 w 4210050"/>
                <a:gd name="connsiteY6" fmla="*/ 4657725 h 5210175"/>
                <a:gd name="connsiteX7" fmla="*/ 1009650 w 4210050"/>
                <a:gd name="connsiteY7" fmla="*/ 4714875 h 5210175"/>
                <a:gd name="connsiteX8" fmla="*/ 1162050 w 4210050"/>
                <a:gd name="connsiteY8" fmla="*/ 4667250 h 5210175"/>
                <a:gd name="connsiteX9" fmla="*/ 1400175 w 4210050"/>
                <a:gd name="connsiteY9" fmla="*/ 4791075 h 5210175"/>
                <a:gd name="connsiteX10" fmla="*/ 1533525 w 4210050"/>
                <a:gd name="connsiteY10" fmla="*/ 4695825 h 5210175"/>
                <a:gd name="connsiteX11" fmla="*/ 1857375 w 4210050"/>
                <a:gd name="connsiteY11" fmla="*/ 4724400 h 5210175"/>
                <a:gd name="connsiteX12" fmla="*/ 2219325 w 4210050"/>
                <a:gd name="connsiteY12" fmla="*/ 4905375 h 5210175"/>
                <a:gd name="connsiteX13" fmla="*/ 2590800 w 4210050"/>
                <a:gd name="connsiteY13" fmla="*/ 4895850 h 5210175"/>
                <a:gd name="connsiteX14" fmla="*/ 2952750 w 4210050"/>
                <a:gd name="connsiteY14" fmla="*/ 4933950 h 5210175"/>
                <a:gd name="connsiteX15" fmla="*/ 3209925 w 4210050"/>
                <a:gd name="connsiteY15" fmla="*/ 5038725 h 5210175"/>
                <a:gd name="connsiteX16" fmla="*/ 3438525 w 4210050"/>
                <a:gd name="connsiteY16" fmla="*/ 4981575 h 5210175"/>
                <a:gd name="connsiteX17" fmla="*/ 3724275 w 4210050"/>
                <a:gd name="connsiteY17" fmla="*/ 5086350 h 5210175"/>
                <a:gd name="connsiteX18" fmla="*/ 4076700 w 4210050"/>
                <a:gd name="connsiteY18" fmla="*/ 5210175 h 5210175"/>
                <a:gd name="connsiteX19" fmla="*/ 4210050 w 4210050"/>
                <a:gd name="connsiteY19" fmla="*/ 5067300 h 5210175"/>
                <a:gd name="connsiteX20" fmla="*/ 4210050 w 4210050"/>
                <a:gd name="connsiteY20" fmla="*/ 0 h 5210175"/>
                <a:gd name="connsiteX21" fmla="*/ 1952625 w 4210050"/>
                <a:gd name="connsiteY21" fmla="*/ 28575 h 5210175"/>
                <a:gd name="connsiteX22" fmla="*/ 1933575 w 4210050"/>
                <a:gd name="connsiteY22" fmla="*/ 666750 h 5210175"/>
                <a:gd name="connsiteX23" fmla="*/ 19050 w 4210050"/>
                <a:gd name="connsiteY23" fmla="*/ 638175 h 5210175"/>
                <a:gd name="connsiteX0" fmla="*/ 19050 w 4210050"/>
                <a:gd name="connsiteY0" fmla="*/ 638175 h 5210175"/>
                <a:gd name="connsiteX1" fmla="*/ 0 w 4210050"/>
                <a:gd name="connsiteY1" fmla="*/ 4295775 h 5210175"/>
                <a:gd name="connsiteX2" fmla="*/ 19050 w 4210050"/>
                <a:gd name="connsiteY2" fmla="*/ 4781550 h 5210175"/>
                <a:gd name="connsiteX3" fmla="*/ 171450 w 4210050"/>
                <a:gd name="connsiteY3" fmla="*/ 4781550 h 5210175"/>
                <a:gd name="connsiteX4" fmla="*/ 361950 w 4210050"/>
                <a:gd name="connsiteY4" fmla="*/ 4752975 h 5210175"/>
                <a:gd name="connsiteX5" fmla="*/ 676275 w 4210050"/>
                <a:gd name="connsiteY5" fmla="*/ 4705350 h 5210175"/>
                <a:gd name="connsiteX6" fmla="*/ 828675 w 4210050"/>
                <a:gd name="connsiteY6" fmla="*/ 4657725 h 5210175"/>
                <a:gd name="connsiteX7" fmla="*/ 1009650 w 4210050"/>
                <a:gd name="connsiteY7" fmla="*/ 4714875 h 5210175"/>
                <a:gd name="connsiteX8" fmla="*/ 1162050 w 4210050"/>
                <a:gd name="connsiteY8" fmla="*/ 4667250 h 5210175"/>
                <a:gd name="connsiteX9" fmla="*/ 1400175 w 4210050"/>
                <a:gd name="connsiteY9" fmla="*/ 4791075 h 5210175"/>
                <a:gd name="connsiteX10" fmla="*/ 1533525 w 4210050"/>
                <a:gd name="connsiteY10" fmla="*/ 4695825 h 5210175"/>
                <a:gd name="connsiteX11" fmla="*/ 1857375 w 4210050"/>
                <a:gd name="connsiteY11" fmla="*/ 4724400 h 5210175"/>
                <a:gd name="connsiteX12" fmla="*/ 2219325 w 4210050"/>
                <a:gd name="connsiteY12" fmla="*/ 4905375 h 5210175"/>
                <a:gd name="connsiteX13" fmla="*/ 2590800 w 4210050"/>
                <a:gd name="connsiteY13" fmla="*/ 4895850 h 5210175"/>
                <a:gd name="connsiteX14" fmla="*/ 2952750 w 4210050"/>
                <a:gd name="connsiteY14" fmla="*/ 4933950 h 5210175"/>
                <a:gd name="connsiteX15" fmla="*/ 3209925 w 4210050"/>
                <a:gd name="connsiteY15" fmla="*/ 5038725 h 5210175"/>
                <a:gd name="connsiteX16" fmla="*/ 3438525 w 4210050"/>
                <a:gd name="connsiteY16" fmla="*/ 4981575 h 5210175"/>
                <a:gd name="connsiteX17" fmla="*/ 3724275 w 4210050"/>
                <a:gd name="connsiteY17" fmla="*/ 5086350 h 5210175"/>
                <a:gd name="connsiteX18" fmla="*/ 4076700 w 4210050"/>
                <a:gd name="connsiteY18" fmla="*/ 5210175 h 5210175"/>
                <a:gd name="connsiteX19" fmla="*/ 4210050 w 4210050"/>
                <a:gd name="connsiteY19" fmla="*/ 5067300 h 5210175"/>
                <a:gd name="connsiteX20" fmla="*/ 4210050 w 4210050"/>
                <a:gd name="connsiteY20" fmla="*/ 0 h 5210175"/>
                <a:gd name="connsiteX21" fmla="*/ 1952625 w 4210050"/>
                <a:gd name="connsiteY21" fmla="*/ 28575 h 5210175"/>
                <a:gd name="connsiteX22" fmla="*/ 1933575 w 4210050"/>
                <a:gd name="connsiteY22" fmla="*/ 666750 h 5210175"/>
                <a:gd name="connsiteX23" fmla="*/ 19050 w 4210050"/>
                <a:gd name="connsiteY23" fmla="*/ 638175 h 521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210050" h="5210175">
                  <a:moveTo>
                    <a:pt x="19050" y="638175"/>
                  </a:moveTo>
                  <a:lnTo>
                    <a:pt x="0" y="4295775"/>
                  </a:lnTo>
                  <a:lnTo>
                    <a:pt x="19050" y="4781550"/>
                  </a:lnTo>
                  <a:cubicBezTo>
                    <a:pt x="47625" y="4933950"/>
                    <a:pt x="104775" y="4800600"/>
                    <a:pt x="171450" y="4781550"/>
                  </a:cubicBezTo>
                  <a:lnTo>
                    <a:pt x="361950" y="4752975"/>
                  </a:lnTo>
                  <a:cubicBezTo>
                    <a:pt x="460375" y="4822825"/>
                    <a:pt x="539750" y="4759325"/>
                    <a:pt x="676275" y="4705350"/>
                  </a:cubicBezTo>
                  <a:lnTo>
                    <a:pt x="828675" y="4657725"/>
                  </a:lnTo>
                  <a:lnTo>
                    <a:pt x="1009650" y="4714875"/>
                  </a:lnTo>
                  <a:lnTo>
                    <a:pt x="1162050" y="4667250"/>
                  </a:lnTo>
                  <a:lnTo>
                    <a:pt x="1400175" y="4791075"/>
                  </a:lnTo>
                  <a:lnTo>
                    <a:pt x="1533525" y="4695825"/>
                  </a:lnTo>
                  <a:lnTo>
                    <a:pt x="1857375" y="4724400"/>
                  </a:lnTo>
                  <a:lnTo>
                    <a:pt x="2219325" y="4905375"/>
                  </a:lnTo>
                  <a:lnTo>
                    <a:pt x="2590800" y="4895850"/>
                  </a:lnTo>
                  <a:lnTo>
                    <a:pt x="2952750" y="4933950"/>
                  </a:lnTo>
                  <a:lnTo>
                    <a:pt x="3209925" y="5038725"/>
                  </a:lnTo>
                  <a:lnTo>
                    <a:pt x="3438525" y="4981575"/>
                  </a:lnTo>
                  <a:lnTo>
                    <a:pt x="3724275" y="5086350"/>
                  </a:lnTo>
                  <a:lnTo>
                    <a:pt x="4076700" y="5210175"/>
                  </a:lnTo>
                  <a:lnTo>
                    <a:pt x="4210050" y="5067300"/>
                  </a:lnTo>
                  <a:lnTo>
                    <a:pt x="4210050" y="0"/>
                  </a:lnTo>
                  <a:lnTo>
                    <a:pt x="1952625" y="28575"/>
                  </a:lnTo>
                  <a:lnTo>
                    <a:pt x="1933575" y="666750"/>
                  </a:lnTo>
                  <a:lnTo>
                    <a:pt x="19050" y="638175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C9F83F93-D0C7-841F-4440-992F7B5121F4}"/>
                </a:ext>
              </a:extLst>
            </p:cNvPr>
            <p:cNvSpPr/>
            <p:nvPr/>
          </p:nvSpPr>
          <p:spPr>
            <a:xfrm>
              <a:off x="7203391" y="6082659"/>
              <a:ext cx="232013" cy="21836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FB2CCD37-79AA-0273-7856-008F7D65D87F}"/>
                </a:ext>
              </a:extLst>
            </p:cNvPr>
            <p:cNvSpPr/>
            <p:nvPr/>
          </p:nvSpPr>
          <p:spPr>
            <a:xfrm>
              <a:off x="9862946" y="6520468"/>
              <a:ext cx="232013" cy="21836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B128D254-5126-1DCC-4550-16CCE1968836}"/>
                </a:ext>
              </a:extLst>
            </p:cNvPr>
            <p:cNvSpPr/>
            <p:nvPr/>
          </p:nvSpPr>
          <p:spPr>
            <a:xfrm>
              <a:off x="6668019" y="1026175"/>
              <a:ext cx="232013" cy="21836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D96AAA5F-C9EB-9D33-14D1-497AAD7CB9DD}"/>
                </a:ext>
              </a:extLst>
            </p:cNvPr>
            <p:cNvSpPr/>
            <p:nvPr/>
          </p:nvSpPr>
          <p:spPr>
            <a:xfrm>
              <a:off x="8311159" y="6144482"/>
              <a:ext cx="154380" cy="15437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BE529562-1BDB-6B40-35EA-DC5AFE607DFC}"/>
                </a:ext>
              </a:extLst>
            </p:cNvPr>
            <p:cNvSpPr/>
            <p:nvPr/>
          </p:nvSpPr>
          <p:spPr>
            <a:xfrm>
              <a:off x="8463559" y="6154007"/>
              <a:ext cx="154380" cy="15437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6DE36D53-7E03-CB4E-BB76-D68490F85363}"/>
                </a:ext>
              </a:extLst>
            </p:cNvPr>
            <p:cNvSpPr/>
            <p:nvPr/>
          </p:nvSpPr>
          <p:spPr>
            <a:xfrm>
              <a:off x="8615959" y="6125432"/>
              <a:ext cx="154380" cy="15437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701C6450-9D24-F5B3-4D6B-B9A827ACF977}"/>
                </a:ext>
              </a:extLst>
            </p:cNvPr>
            <p:cNvSpPr/>
            <p:nvPr/>
          </p:nvSpPr>
          <p:spPr>
            <a:xfrm>
              <a:off x="8777884" y="6173057"/>
              <a:ext cx="154380" cy="15437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85615456-3652-719F-CFA9-C8222167AD1C}"/>
                </a:ext>
              </a:extLst>
            </p:cNvPr>
            <p:cNvSpPr/>
            <p:nvPr/>
          </p:nvSpPr>
          <p:spPr>
            <a:xfrm>
              <a:off x="8939808" y="6268307"/>
              <a:ext cx="154380" cy="15437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C215FEFB-CF54-EEC1-A9F4-CC1E2F43D51F}"/>
                </a:ext>
              </a:extLst>
            </p:cNvPr>
            <p:cNvSpPr/>
            <p:nvPr/>
          </p:nvSpPr>
          <p:spPr>
            <a:xfrm>
              <a:off x="8939808" y="6115907"/>
              <a:ext cx="154380" cy="15437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DF8AA512-6E16-45EC-CF1D-CA361F45FA45}"/>
                </a:ext>
              </a:extLst>
            </p:cNvPr>
            <p:cNvSpPr/>
            <p:nvPr/>
          </p:nvSpPr>
          <p:spPr>
            <a:xfrm>
              <a:off x="8777884" y="6001607"/>
              <a:ext cx="154380" cy="15437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EEFD8BC8-201A-B158-5D4F-A19A5099643F}"/>
                </a:ext>
              </a:extLst>
            </p:cNvPr>
            <p:cNvSpPr/>
            <p:nvPr/>
          </p:nvSpPr>
          <p:spPr>
            <a:xfrm>
              <a:off x="8606434" y="5982557"/>
              <a:ext cx="154380" cy="15437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88B4AA2D-F797-80FB-B9F1-E88F3152081C}"/>
                </a:ext>
              </a:extLst>
            </p:cNvPr>
            <p:cNvSpPr/>
            <p:nvPr/>
          </p:nvSpPr>
          <p:spPr>
            <a:xfrm>
              <a:off x="8444508" y="6001607"/>
              <a:ext cx="154380" cy="15437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53A5B765-067B-CFF9-EB30-C95C2122BFF9}"/>
                </a:ext>
              </a:extLst>
            </p:cNvPr>
            <p:cNvSpPr/>
            <p:nvPr/>
          </p:nvSpPr>
          <p:spPr>
            <a:xfrm>
              <a:off x="8282584" y="5982557"/>
              <a:ext cx="154380" cy="15437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1A3C6A16-7AE5-BAC3-5ECA-953DD3CB1E14}"/>
                </a:ext>
              </a:extLst>
            </p:cNvPr>
            <p:cNvSpPr/>
            <p:nvPr/>
          </p:nvSpPr>
          <p:spPr>
            <a:xfrm>
              <a:off x="8396884" y="5877782"/>
              <a:ext cx="154380" cy="15437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38B4B247-63D2-0AD9-8763-376AC6AFBC8F}"/>
                </a:ext>
              </a:extLst>
            </p:cNvPr>
            <p:cNvSpPr/>
            <p:nvPr/>
          </p:nvSpPr>
          <p:spPr>
            <a:xfrm>
              <a:off x="8558809" y="5830157"/>
              <a:ext cx="154380" cy="15437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EA9FE5DA-1999-2CD2-07CF-53540CFC5C2E}"/>
                </a:ext>
              </a:extLst>
            </p:cNvPr>
            <p:cNvSpPr/>
            <p:nvPr/>
          </p:nvSpPr>
          <p:spPr>
            <a:xfrm>
              <a:off x="8720734" y="5858732"/>
              <a:ext cx="154380" cy="15437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A9CEE7F7-EBE3-4C7A-623C-92C9CB696EC4}"/>
                </a:ext>
              </a:extLst>
            </p:cNvPr>
            <p:cNvSpPr/>
            <p:nvPr/>
          </p:nvSpPr>
          <p:spPr>
            <a:xfrm>
              <a:off x="8892184" y="5877782"/>
              <a:ext cx="154380" cy="15437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5E834523-537C-9E9D-BEA7-0F371104D37C}"/>
                </a:ext>
              </a:extLst>
            </p:cNvPr>
            <p:cNvSpPr/>
            <p:nvPr/>
          </p:nvSpPr>
          <p:spPr>
            <a:xfrm>
              <a:off x="8930283" y="5992082"/>
              <a:ext cx="154380" cy="15437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516076FA-B031-7187-D414-14CB0D2C4023}"/>
                </a:ext>
              </a:extLst>
            </p:cNvPr>
            <p:cNvSpPr/>
            <p:nvPr/>
          </p:nvSpPr>
          <p:spPr>
            <a:xfrm>
              <a:off x="8254480" y="2096017"/>
              <a:ext cx="154380" cy="15437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D2325E3D-F395-EBAD-380B-229EFF22F249}"/>
                </a:ext>
              </a:extLst>
            </p:cNvPr>
            <p:cNvSpPr/>
            <p:nvPr/>
          </p:nvSpPr>
          <p:spPr>
            <a:xfrm>
              <a:off x="8406879" y="2248417"/>
              <a:ext cx="154380" cy="15437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891394AB-6324-915B-A6F8-DE8D72420C89}"/>
                </a:ext>
              </a:extLst>
            </p:cNvPr>
            <p:cNvSpPr/>
            <p:nvPr/>
          </p:nvSpPr>
          <p:spPr>
            <a:xfrm>
              <a:off x="8559279" y="2400817"/>
              <a:ext cx="154380" cy="15437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9AFEAF15-9E04-1690-F5A6-BF19F783F544}"/>
                </a:ext>
              </a:extLst>
            </p:cNvPr>
            <p:cNvSpPr/>
            <p:nvPr/>
          </p:nvSpPr>
          <p:spPr>
            <a:xfrm>
              <a:off x="8426449" y="2105863"/>
              <a:ext cx="154380" cy="15437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AC64ED33-9156-1E9B-E460-72717FA588E4}"/>
                </a:ext>
              </a:extLst>
            </p:cNvPr>
            <p:cNvSpPr/>
            <p:nvPr/>
          </p:nvSpPr>
          <p:spPr>
            <a:xfrm>
              <a:off x="8578848" y="2258263"/>
              <a:ext cx="154380" cy="15437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4D869585-7373-CF7D-0D01-091BD55E6B00}"/>
                </a:ext>
              </a:extLst>
            </p:cNvPr>
            <p:cNvSpPr/>
            <p:nvPr/>
          </p:nvSpPr>
          <p:spPr>
            <a:xfrm>
              <a:off x="8244149" y="2250218"/>
              <a:ext cx="154380" cy="154378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Freeform 136">
              <a:extLst>
                <a:ext uri="{FF2B5EF4-FFF2-40B4-BE49-F238E27FC236}">
                  <a16:creationId xmlns:a16="http://schemas.microsoft.com/office/drawing/2014/main" id="{9BB8B120-DA8E-A1C3-4A62-4808B23E22F3}"/>
                </a:ext>
              </a:extLst>
            </p:cNvPr>
            <p:cNvSpPr/>
            <p:nvPr/>
          </p:nvSpPr>
          <p:spPr>
            <a:xfrm>
              <a:off x="8636609" y="4599308"/>
              <a:ext cx="362858" cy="258240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Freeform 137">
              <a:extLst>
                <a:ext uri="{FF2B5EF4-FFF2-40B4-BE49-F238E27FC236}">
                  <a16:creationId xmlns:a16="http://schemas.microsoft.com/office/drawing/2014/main" id="{71B38754-F3B8-E007-0EAF-352559A78D4B}"/>
                </a:ext>
              </a:extLst>
            </p:cNvPr>
            <p:cNvSpPr/>
            <p:nvPr/>
          </p:nvSpPr>
          <p:spPr>
            <a:xfrm rot="3718386">
              <a:off x="9329512" y="2151723"/>
              <a:ext cx="362859" cy="258240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9" name="Freeform 138">
              <a:extLst>
                <a:ext uri="{FF2B5EF4-FFF2-40B4-BE49-F238E27FC236}">
                  <a16:creationId xmlns:a16="http://schemas.microsoft.com/office/drawing/2014/main" id="{E52525F8-D132-C27C-F20C-32278AFF9168}"/>
                </a:ext>
              </a:extLst>
            </p:cNvPr>
            <p:cNvSpPr/>
            <p:nvPr/>
          </p:nvSpPr>
          <p:spPr>
            <a:xfrm rot="6091144">
              <a:off x="8755335" y="4323507"/>
              <a:ext cx="207125" cy="199702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0" name="Freeform 139">
              <a:extLst>
                <a:ext uri="{FF2B5EF4-FFF2-40B4-BE49-F238E27FC236}">
                  <a16:creationId xmlns:a16="http://schemas.microsoft.com/office/drawing/2014/main" id="{AB379005-1341-6A43-C861-21D3BECA3F86}"/>
                </a:ext>
              </a:extLst>
            </p:cNvPr>
            <p:cNvSpPr/>
            <p:nvPr/>
          </p:nvSpPr>
          <p:spPr>
            <a:xfrm rot="8387736">
              <a:off x="9041270" y="5205459"/>
              <a:ext cx="193985" cy="275072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Freeform 140">
              <a:extLst>
                <a:ext uri="{FF2B5EF4-FFF2-40B4-BE49-F238E27FC236}">
                  <a16:creationId xmlns:a16="http://schemas.microsoft.com/office/drawing/2014/main" id="{F7A44CAF-94AC-3D30-92FD-4EDDA1DC5B84}"/>
                </a:ext>
              </a:extLst>
            </p:cNvPr>
            <p:cNvSpPr/>
            <p:nvPr/>
          </p:nvSpPr>
          <p:spPr>
            <a:xfrm rot="8387736">
              <a:off x="9765339" y="5976737"/>
              <a:ext cx="193985" cy="275072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Freeform 141">
              <a:extLst>
                <a:ext uri="{FF2B5EF4-FFF2-40B4-BE49-F238E27FC236}">
                  <a16:creationId xmlns:a16="http://schemas.microsoft.com/office/drawing/2014/main" id="{A727D99F-0F62-9A2E-CC2E-8BCF4BB40F4F}"/>
                </a:ext>
              </a:extLst>
            </p:cNvPr>
            <p:cNvSpPr/>
            <p:nvPr/>
          </p:nvSpPr>
          <p:spPr>
            <a:xfrm rot="11092825">
              <a:off x="8504360" y="4439443"/>
              <a:ext cx="179912" cy="257473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Freeform 142">
              <a:extLst>
                <a:ext uri="{FF2B5EF4-FFF2-40B4-BE49-F238E27FC236}">
                  <a16:creationId xmlns:a16="http://schemas.microsoft.com/office/drawing/2014/main" id="{D4E7E211-28CB-D5F3-84AF-4CF21877DC35}"/>
                </a:ext>
              </a:extLst>
            </p:cNvPr>
            <p:cNvSpPr/>
            <p:nvPr/>
          </p:nvSpPr>
          <p:spPr>
            <a:xfrm rot="11092825">
              <a:off x="10274321" y="4751232"/>
              <a:ext cx="179912" cy="257473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Freeform 143">
              <a:extLst>
                <a:ext uri="{FF2B5EF4-FFF2-40B4-BE49-F238E27FC236}">
                  <a16:creationId xmlns:a16="http://schemas.microsoft.com/office/drawing/2014/main" id="{CD2A22FC-AE85-D24D-77FC-CE6C48D7B893}"/>
                </a:ext>
              </a:extLst>
            </p:cNvPr>
            <p:cNvSpPr/>
            <p:nvPr/>
          </p:nvSpPr>
          <p:spPr>
            <a:xfrm rot="11092825">
              <a:off x="9170283" y="2399875"/>
              <a:ext cx="179912" cy="257473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Freeform 144">
              <a:extLst>
                <a:ext uri="{FF2B5EF4-FFF2-40B4-BE49-F238E27FC236}">
                  <a16:creationId xmlns:a16="http://schemas.microsoft.com/office/drawing/2014/main" id="{D9E6A7C7-D4F3-6297-1B9C-D8DCAB0BBE91}"/>
                </a:ext>
              </a:extLst>
            </p:cNvPr>
            <p:cNvSpPr/>
            <p:nvPr/>
          </p:nvSpPr>
          <p:spPr>
            <a:xfrm rot="16200000">
              <a:off x="9668331" y="2171654"/>
              <a:ext cx="307138" cy="286616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Freeform 145">
              <a:extLst>
                <a:ext uri="{FF2B5EF4-FFF2-40B4-BE49-F238E27FC236}">
                  <a16:creationId xmlns:a16="http://schemas.microsoft.com/office/drawing/2014/main" id="{E54B3F7A-8D9D-6613-ADB9-73C1BCD2EB6F}"/>
                </a:ext>
              </a:extLst>
            </p:cNvPr>
            <p:cNvSpPr/>
            <p:nvPr/>
          </p:nvSpPr>
          <p:spPr>
            <a:xfrm rot="10347765">
              <a:off x="9563230" y="2595897"/>
              <a:ext cx="223136" cy="280624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Freeform 146">
              <a:extLst>
                <a:ext uri="{FF2B5EF4-FFF2-40B4-BE49-F238E27FC236}">
                  <a16:creationId xmlns:a16="http://schemas.microsoft.com/office/drawing/2014/main" id="{75F85702-32FA-87A3-EEB2-C721B71C6DC4}"/>
                </a:ext>
              </a:extLst>
            </p:cNvPr>
            <p:cNvSpPr/>
            <p:nvPr/>
          </p:nvSpPr>
          <p:spPr>
            <a:xfrm rot="11092825">
              <a:off x="5980089" y="5534000"/>
              <a:ext cx="179912" cy="257473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Freeform 147">
              <a:extLst>
                <a:ext uri="{FF2B5EF4-FFF2-40B4-BE49-F238E27FC236}">
                  <a16:creationId xmlns:a16="http://schemas.microsoft.com/office/drawing/2014/main" id="{C0A58D95-9FA7-50DC-8AEF-EC9DE2A43B8F}"/>
                </a:ext>
              </a:extLst>
            </p:cNvPr>
            <p:cNvSpPr/>
            <p:nvPr/>
          </p:nvSpPr>
          <p:spPr>
            <a:xfrm rot="12911939">
              <a:off x="6226787" y="5702564"/>
              <a:ext cx="259616" cy="375099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Freeform 148">
              <a:extLst>
                <a:ext uri="{FF2B5EF4-FFF2-40B4-BE49-F238E27FC236}">
                  <a16:creationId xmlns:a16="http://schemas.microsoft.com/office/drawing/2014/main" id="{9205D320-FC56-D9F5-70A4-66B2EEFBDAF7}"/>
                </a:ext>
              </a:extLst>
            </p:cNvPr>
            <p:cNvSpPr/>
            <p:nvPr/>
          </p:nvSpPr>
          <p:spPr>
            <a:xfrm rot="11092825">
              <a:off x="6351564" y="5305401"/>
              <a:ext cx="179912" cy="257473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Freeform 149">
              <a:extLst>
                <a:ext uri="{FF2B5EF4-FFF2-40B4-BE49-F238E27FC236}">
                  <a16:creationId xmlns:a16="http://schemas.microsoft.com/office/drawing/2014/main" id="{7C3C6142-501E-8A47-17FF-5F7A0A431CF4}"/>
                </a:ext>
              </a:extLst>
            </p:cNvPr>
            <p:cNvSpPr/>
            <p:nvPr/>
          </p:nvSpPr>
          <p:spPr>
            <a:xfrm rot="14076057">
              <a:off x="6691470" y="5631905"/>
              <a:ext cx="145120" cy="212351"/>
            </a:xfrm>
            <a:custGeom>
              <a:avLst/>
              <a:gdLst>
                <a:gd name="connsiteX0" fmla="*/ 210459 w 362859"/>
                <a:gd name="connsiteY0" fmla="*/ 39165 h 258240"/>
                <a:gd name="connsiteX1" fmla="*/ 210459 w 362859"/>
                <a:gd name="connsiteY1" fmla="*/ 39165 h 258240"/>
                <a:gd name="connsiteX2" fmla="*/ 58059 w 362859"/>
                <a:gd name="connsiteY2" fmla="*/ 10590 h 258240"/>
                <a:gd name="connsiteX3" fmla="*/ 115209 w 362859"/>
                <a:gd name="connsiteY3" fmla="*/ 77265 h 258240"/>
                <a:gd name="connsiteX4" fmla="*/ 115209 w 362859"/>
                <a:gd name="connsiteY4" fmla="*/ 134415 h 258240"/>
                <a:gd name="connsiteX5" fmla="*/ 58059 w 362859"/>
                <a:gd name="connsiteY5" fmla="*/ 153465 h 258240"/>
                <a:gd name="connsiteX6" fmla="*/ 29484 w 362859"/>
                <a:gd name="connsiteY6" fmla="*/ 162990 h 258240"/>
                <a:gd name="connsiteX7" fmla="*/ 909 w 362859"/>
                <a:gd name="connsiteY7" fmla="*/ 220140 h 258240"/>
                <a:gd name="connsiteX8" fmla="*/ 58059 w 362859"/>
                <a:gd name="connsiteY8" fmla="*/ 258240 h 258240"/>
                <a:gd name="connsiteX9" fmla="*/ 96159 w 362859"/>
                <a:gd name="connsiteY9" fmla="*/ 248715 h 258240"/>
                <a:gd name="connsiteX10" fmla="*/ 134259 w 362859"/>
                <a:gd name="connsiteY10" fmla="*/ 191565 h 258240"/>
                <a:gd name="connsiteX11" fmla="*/ 248559 w 362859"/>
                <a:gd name="connsiteY11" fmla="*/ 239190 h 258240"/>
                <a:gd name="connsiteX12" fmla="*/ 277134 w 362859"/>
                <a:gd name="connsiteY12" fmla="*/ 258240 h 258240"/>
                <a:gd name="connsiteX13" fmla="*/ 315234 w 362859"/>
                <a:gd name="connsiteY13" fmla="*/ 248715 h 258240"/>
                <a:gd name="connsiteX14" fmla="*/ 343809 w 362859"/>
                <a:gd name="connsiteY14" fmla="*/ 239190 h 258240"/>
                <a:gd name="connsiteX15" fmla="*/ 362859 w 362859"/>
                <a:gd name="connsiteY15" fmla="*/ 182040 h 258240"/>
                <a:gd name="connsiteX16" fmla="*/ 353334 w 362859"/>
                <a:gd name="connsiteY16" fmla="*/ 153465 h 258240"/>
                <a:gd name="connsiteX17" fmla="*/ 324759 w 362859"/>
                <a:gd name="connsiteY17" fmla="*/ 143940 h 258240"/>
                <a:gd name="connsiteX18" fmla="*/ 267609 w 362859"/>
                <a:gd name="connsiteY18" fmla="*/ 105840 h 258240"/>
                <a:gd name="connsiteX19" fmla="*/ 239034 w 362859"/>
                <a:gd name="connsiteY19" fmla="*/ 86790 h 258240"/>
                <a:gd name="connsiteX20" fmla="*/ 210459 w 362859"/>
                <a:gd name="connsiteY20" fmla="*/ 39165 h 258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62859" h="258240">
                  <a:moveTo>
                    <a:pt x="210459" y="39165"/>
                  </a:moveTo>
                  <a:lnTo>
                    <a:pt x="210459" y="39165"/>
                  </a:lnTo>
                  <a:cubicBezTo>
                    <a:pt x="83740" y="-3075"/>
                    <a:pt x="135121" y="-8675"/>
                    <a:pt x="58059" y="10590"/>
                  </a:cubicBezTo>
                  <a:cubicBezTo>
                    <a:pt x="81249" y="80159"/>
                    <a:pt x="57628" y="62870"/>
                    <a:pt x="115209" y="77265"/>
                  </a:cubicBezTo>
                  <a:cubicBezTo>
                    <a:pt x="120094" y="91919"/>
                    <a:pt x="135724" y="119761"/>
                    <a:pt x="115209" y="134415"/>
                  </a:cubicBezTo>
                  <a:cubicBezTo>
                    <a:pt x="98869" y="146087"/>
                    <a:pt x="77109" y="147115"/>
                    <a:pt x="58059" y="153465"/>
                  </a:cubicBezTo>
                  <a:lnTo>
                    <a:pt x="29484" y="162990"/>
                  </a:lnTo>
                  <a:cubicBezTo>
                    <a:pt x="27605" y="165809"/>
                    <a:pt x="-5890" y="210621"/>
                    <a:pt x="909" y="220140"/>
                  </a:cubicBezTo>
                  <a:cubicBezTo>
                    <a:pt x="14217" y="238771"/>
                    <a:pt x="58059" y="258240"/>
                    <a:pt x="58059" y="258240"/>
                  </a:cubicBezTo>
                  <a:cubicBezTo>
                    <a:pt x="70759" y="255065"/>
                    <a:pt x="86307" y="257335"/>
                    <a:pt x="96159" y="248715"/>
                  </a:cubicBezTo>
                  <a:cubicBezTo>
                    <a:pt x="113389" y="233638"/>
                    <a:pt x="134259" y="191565"/>
                    <a:pt x="134259" y="191565"/>
                  </a:cubicBezTo>
                  <a:cubicBezTo>
                    <a:pt x="213993" y="204854"/>
                    <a:pt x="175340" y="190377"/>
                    <a:pt x="248559" y="239190"/>
                  </a:cubicBezTo>
                  <a:lnTo>
                    <a:pt x="277134" y="258240"/>
                  </a:lnTo>
                  <a:cubicBezTo>
                    <a:pt x="289834" y="255065"/>
                    <a:pt x="302647" y="252311"/>
                    <a:pt x="315234" y="248715"/>
                  </a:cubicBezTo>
                  <a:cubicBezTo>
                    <a:pt x="324888" y="245957"/>
                    <a:pt x="337973" y="247360"/>
                    <a:pt x="343809" y="239190"/>
                  </a:cubicBezTo>
                  <a:cubicBezTo>
                    <a:pt x="355481" y="222850"/>
                    <a:pt x="362859" y="182040"/>
                    <a:pt x="362859" y="182040"/>
                  </a:cubicBezTo>
                  <a:cubicBezTo>
                    <a:pt x="359684" y="172515"/>
                    <a:pt x="360434" y="160565"/>
                    <a:pt x="353334" y="153465"/>
                  </a:cubicBezTo>
                  <a:cubicBezTo>
                    <a:pt x="346234" y="146365"/>
                    <a:pt x="333536" y="148816"/>
                    <a:pt x="324759" y="143940"/>
                  </a:cubicBezTo>
                  <a:cubicBezTo>
                    <a:pt x="304745" y="132821"/>
                    <a:pt x="286659" y="118540"/>
                    <a:pt x="267609" y="105840"/>
                  </a:cubicBezTo>
                  <a:cubicBezTo>
                    <a:pt x="258084" y="99490"/>
                    <a:pt x="247129" y="94885"/>
                    <a:pt x="239034" y="86790"/>
                  </a:cubicBezTo>
                  <a:lnTo>
                    <a:pt x="210459" y="39165"/>
                  </a:lnTo>
                  <a:close/>
                </a:path>
              </a:pathLst>
            </a:custGeom>
            <a:pattFill prst="sphere">
              <a:fgClr>
                <a:schemeClr val="accent1">
                  <a:lumMod val="75000"/>
                </a:schemeClr>
              </a:fgClr>
              <a:bgClr>
                <a:schemeClr val="accent1">
                  <a:lumMod val="20000"/>
                  <a:lumOff val="80000"/>
                </a:schemeClr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70A735BF-06F2-FCA7-F615-E9520B1BB61E}"/>
                </a:ext>
              </a:extLst>
            </p:cNvPr>
            <p:cNvSpPr/>
            <p:nvPr/>
          </p:nvSpPr>
          <p:spPr>
            <a:xfrm>
              <a:off x="8970189" y="2697293"/>
              <a:ext cx="154380" cy="154378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tangle 431">
              <a:extLst>
                <a:ext uri="{FF2B5EF4-FFF2-40B4-BE49-F238E27FC236}">
                  <a16:creationId xmlns:a16="http://schemas.microsoft.com/office/drawing/2014/main" id="{7E8056D6-739A-3EC1-81E2-A5DF32EBF8AF}"/>
                </a:ext>
              </a:extLst>
            </p:cNvPr>
            <p:cNvSpPr/>
            <p:nvPr/>
          </p:nvSpPr>
          <p:spPr>
            <a:xfrm>
              <a:off x="9122589" y="2849694"/>
              <a:ext cx="154380" cy="154378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ADE9A240-8D1F-9242-D9B8-55A104662893}"/>
                </a:ext>
              </a:extLst>
            </p:cNvPr>
            <p:cNvSpPr/>
            <p:nvPr/>
          </p:nvSpPr>
          <p:spPr>
            <a:xfrm>
              <a:off x="9274989" y="3002094"/>
              <a:ext cx="154380" cy="154378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6DA386BC-D38E-C4F3-03A4-D597DA7A7E58}"/>
                </a:ext>
              </a:extLst>
            </p:cNvPr>
            <p:cNvSpPr/>
            <p:nvPr/>
          </p:nvSpPr>
          <p:spPr>
            <a:xfrm>
              <a:off x="9286299" y="2828817"/>
              <a:ext cx="154380" cy="154378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id="{F64885E3-CCCB-048F-C4B6-DEDF31D38CAC}"/>
                </a:ext>
              </a:extLst>
            </p:cNvPr>
            <p:cNvSpPr/>
            <p:nvPr/>
          </p:nvSpPr>
          <p:spPr>
            <a:xfrm>
              <a:off x="9448058" y="2934122"/>
              <a:ext cx="154380" cy="154378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tangle 435">
              <a:extLst>
                <a:ext uri="{FF2B5EF4-FFF2-40B4-BE49-F238E27FC236}">
                  <a16:creationId xmlns:a16="http://schemas.microsoft.com/office/drawing/2014/main" id="{03A397AA-27CB-4753-5DE3-FEBEB8FD63AF}"/>
                </a:ext>
              </a:extLst>
            </p:cNvPr>
            <p:cNvSpPr/>
            <p:nvPr/>
          </p:nvSpPr>
          <p:spPr>
            <a:xfrm>
              <a:off x="9476773" y="2772661"/>
              <a:ext cx="154380" cy="154378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id="{D4C38A22-F5F2-F73A-3A0F-56912A19D3AC}"/>
                </a:ext>
              </a:extLst>
            </p:cNvPr>
            <p:cNvSpPr/>
            <p:nvPr/>
          </p:nvSpPr>
          <p:spPr>
            <a:xfrm>
              <a:off x="9772018" y="2607478"/>
              <a:ext cx="154380" cy="154378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53DDA86E-52A8-2866-78F6-6F9B1DECCBDF}"/>
                </a:ext>
              </a:extLst>
            </p:cNvPr>
            <p:cNvSpPr/>
            <p:nvPr/>
          </p:nvSpPr>
          <p:spPr>
            <a:xfrm>
              <a:off x="9781358" y="2769617"/>
              <a:ext cx="154380" cy="154378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578A04A2-7E69-AC2A-4D94-6CC5CE091274}"/>
                </a:ext>
              </a:extLst>
            </p:cNvPr>
            <p:cNvSpPr/>
            <p:nvPr/>
          </p:nvSpPr>
          <p:spPr>
            <a:xfrm>
              <a:off x="9676528" y="2028167"/>
              <a:ext cx="154380" cy="154378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C1510C30-0713-5B93-AA45-4D2BF944F481}"/>
                </a:ext>
              </a:extLst>
            </p:cNvPr>
            <p:cNvSpPr/>
            <p:nvPr/>
          </p:nvSpPr>
          <p:spPr>
            <a:xfrm>
              <a:off x="9830487" y="1989790"/>
              <a:ext cx="154380" cy="154378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91ED2ECB-63DC-FD40-9218-FBBDA0E028C5}"/>
                </a:ext>
              </a:extLst>
            </p:cNvPr>
            <p:cNvSpPr/>
            <p:nvPr/>
          </p:nvSpPr>
          <p:spPr>
            <a:xfrm>
              <a:off x="9401832" y="1942125"/>
              <a:ext cx="154380" cy="154378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ectangle 441">
              <a:extLst>
                <a:ext uri="{FF2B5EF4-FFF2-40B4-BE49-F238E27FC236}">
                  <a16:creationId xmlns:a16="http://schemas.microsoft.com/office/drawing/2014/main" id="{30E968F1-D95D-EDAF-F51B-97B8C06FA399}"/>
                </a:ext>
              </a:extLst>
            </p:cNvPr>
            <p:cNvSpPr/>
            <p:nvPr/>
          </p:nvSpPr>
          <p:spPr>
            <a:xfrm>
              <a:off x="9250136" y="1942382"/>
              <a:ext cx="154380" cy="154378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9F99986D-32C0-8BB5-808E-1137EE5F1948}"/>
                </a:ext>
              </a:extLst>
            </p:cNvPr>
            <p:cNvSpPr/>
            <p:nvPr/>
          </p:nvSpPr>
          <p:spPr>
            <a:xfrm>
              <a:off x="9784231" y="2456670"/>
              <a:ext cx="154380" cy="154378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661D2A03-6D26-DFAD-7353-1E59465A27E9}"/>
                </a:ext>
              </a:extLst>
            </p:cNvPr>
            <p:cNvSpPr/>
            <p:nvPr/>
          </p:nvSpPr>
          <p:spPr>
            <a:xfrm>
              <a:off x="7981207" y="3896444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1D0A6321-3F94-EB27-656A-8C255BD0E29F}"/>
                </a:ext>
              </a:extLst>
            </p:cNvPr>
            <p:cNvSpPr/>
            <p:nvPr/>
          </p:nvSpPr>
          <p:spPr>
            <a:xfrm>
              <a:off x="8133596" y="3858897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C9E80A01-02F6-16B3-001D-076FD549DC28}"/>
                </a:ext>
              </a:extLst>
            </p:cNvPr>
            <p:cNvSpPr/>
            <p:nvPr/>
          </p:nvSpPr>
          <p:spPr>
            <a:xfrm>
              <a:off x="8277630" y="3811296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1EC60C6D-BFAC-4231-33D3-336C82B3204A}"/>
                </a:ext>
              </a:extLst>
            </p:cNvPr>
            <p:cNvSpPr/>
            <p:nvPr/>
          </p:nvSpPr>
          <p:spPr>
            <a:xfrm>
              <a:off x="8002127" y="4030445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DFA0880D-04C5-4953-BD60-AFFDB602B932}"/>
                </a:ext>
              </a:extLst>
            </p:cNvPr>
            <p:cNvSpPr/>
            <p:nvPr/>
          </p:nvSpPr>
          <p:spPr>
            <a:xfrm>
              <a:off x="8173464" y="4040686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6ACC3B80-073D-323F-771D-A90F885BB73A}"/>
                </a:ext>
              </a:extLst>
            </p:cNvPr>
            <p:cNvSpPr/>
            <p:nvPr/>
          </p:nvSpPr>
          <p:spPr>
            <a:xfrm>
              <a:off x="8317508" y="3964471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529C6AC1-F287-5632-0412-0266BA7ED48A}"/>
                </a:ext>
              </a:extLst>
            </p:cNvPr>
            <p:cNvSpPr/>
            <p:nvPr/>
          </p:nvSpPr>
          <p:spPr>
            <a:xfrm>
              <a:off x="8451649" y="3812826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3816E172-AE12-C5E9-A740-2C33AD0EAA12}"/>
                </a:ext>
              </a:extLst>
            </p:cNvPr>
            <p:cNvSpPr/>
            <p:nvPr/>
          </p:nvSpPr>
          <p:spPr>
            <a:xfrm>
              <a:off x="8470051" y="3984129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6F97A61F-45EA-EFDE-4D18-90E31FD6745D}"/>
                </a:ext>
              </a:extLst>
            </p:cNvPr>
            <p:cNvSpPr/>
            <p:nvPr/>
          </p:nvSpPr>
          <p:spPr>
            <a:xfrm>
              <a:off x="8337956" y="4088404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B919080C-24B2-7A2D-223B-68C9D076E169}"/>
                </a:ext>
              </a:extLst>
            </p:cNvPr>
            <p:cNvSpPr/>
            <p:nvPr/>
          </p:nvSpPr>
          <p:spPr>
            <a:xfrm>
              <a:off x="8147985" y="3973116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E696B392-EF8F-A295-7C7B-100AF8093401}"/>
                </a:ext>
              </a:extLst>
            </p:cNvPr>
            <p:cNvSpPr/>
            <p:nvPr/>
          </p:nvSpPr>
          <p:spPr>
            <a:xfrm>
              <a:off x="8500625" y="4116745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7659C2D9-23C1-4260-6B10-4DD7CAD8C7B9}"/>
                </a:ext>
              </a:extLst>
            </p:cNvPr>
            <p:cNvSpPr/>
            <p:nvPr/>
          </p:nvSpPr>
          <p:spPr>
            <a:xfrm>
              <a:off x="8700252" y="3963586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DAF07636-B05E-B201-F0F7-78498924B784}"/>
                </a:ext>
              </a:extLst>
            </p:cNvPr>
            <p:cNvSpPr/>
            <p:nvPr/>
          </p:nvSpPr>
          <p:spPr>
            <a:xfrm>
              <a:off x="8852651" y="4115987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AA1489A5-D195-E87C-5506-65BF4163002A}"/>
                </a:ext>
              </a:extLst>
            </p:cNvPr>
            <p:cNvSpPr/>
            <p:nvPr/>
          </p:nvSpPr>
          <p:spPr>
            <a:xfrm>
              <a:off x="9005052" y="4249336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22574314-20B9-6977-0991-14A0470B5A8E}"/>
                </a:ext>
              </a:extLst>
            </p:cNvPr>
            <p:cNvSpPr/>
            <p:nvPr/>
          </p:nvSpPr>
          <p:spPr>
            <a:xfrm>
              <a:off x="8853237" y="3934698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86DCCC2C-6FB5-2D47-8CD2-F112A873C586}"/>
                </a:ext>
              </a:extLst>
            </p:cNvPr>
            <p:cNvSpPr/>
            <p:nvPr/>
          </p:nvSpPr>
          <p:spPr>
            <a:xfrm>
              <a:off x="9005638" y="4087098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1B190D41-3F1D-B762-D218-1537DDFAE833}"/>
                </a:ext>
              </a:extLst>
            </p:cNvPr>
            <p:cNvSpPr/>
            <p:nvPr/>
          </p:nvSpPr>
          <p:spPr>
            <a:xfrm>
              <a:off x="8996137" y="3934047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1A078796-1E31-BF47-349C-C856F8856B23}"/>
                </a:ext>
              </a:extLst>
            </p:cNvPr>
            <p:cNvSpPr/>
            <p:nvPr/>
          </p:nvSpPr>
          <p:spPr>
            <a:xfrm>
              <a:off x="9148537" y="4086448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8599FBED-AC7F-A3CC-B080-8210F0EF1446}"/>
                </a:ext>
              </a:extLst>
            </p:cNvPr>
            <p:cNvSpPr/>
            <p:nvPr/>
          </p:nvSpPr>
          <p:spPr>
            <a:xfrm>
              <a:off x="9119603" y="3934781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C2E18093-4A10-A3C8-3265-C0C420C9C2EA}"/>
                </a:ext>
              </a:extLst>
            </p:cNvPr>
            <p:cNvSpPr/>
            <p:nvPr/>
          </p:nvSpPr>
          <p:spPr>
            <a:xfrm>
              <a:off x="9148098" y="4240740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0FBADC45-2959-80D2-D37F-C836DDCAFE58}"/>
                </a:ext>
              </a:extLst>
            </p:cNvPr>
            <p:cNvSpPr/>
            <p:nvPr/>
          </p:nvSpPr>
          <p:spPr>
            <a:xfrm>
              <a:off x="9682161" y="4600441"/>
              <a:ext cx="154380" cy="1543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7C9DCC54-4D16-4DA2-3EE8-A3E2B96C6C73}"/>
                </a:ext>
              </a:extLst>
            </p:cNvPr>
            <p:cNvSpPr/>
            <p:nvPr/>
          </p:nvSpPr>
          <p:spPr>
            <a:xfrm>
              <a:off x="9752371" y="4952791"/>
              <a:ext cx="154380" cy="1543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7BE04BA6-D43B-D627-1F95-417EF720FF95}"/>
                </a:ext>
              </a:extLst>
            </p:cNvPr>
            <p:cNvSpPr/>
            <p:nvPr/>
          </p:nvSpPr>
          <p:spPr>
            <a:xfrm>
              <a:off x="10314669" y="4342202"/>
              <a:ext cx="154380" cy="1543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5D36DDAD-A10E-DBAF-57CC-E49A654DC93C}"/>
                </a:ext>
              </a:extLst>
            </p:cNvPr>
            <p:cNvSpPr/>
            <p:nvPr/>
          </p:nvSpPr>
          <p:spPr>
            <a:xfrm>
              <a:off x="10476357" y="5579501"/>
              <a:ext cx="154380" cy="1543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C15A4D61-E780-FAB9-4B22-5FA6A5BB6848}"/>
                </a:ext>
              </a:extLst>
            </p:cNvPr>
            <p:cNvSpPr/>
            <p:nvPr/>
          </p:nvSpPr>
          <p:spPr>
            <a:xfrm>
              <a:off x="10628756" y="5731900"/>
              <a:ext cx="154380" cy="1543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FB551B63-133F-2378-A62C-C8BC8774C3AD}"/>
                </a:ext>
              </a:extLst>
            </p:cNvPr>
            <p:cNvSpPr/>
            <p:nvPr/>
          </p:nvSpPr>
          <p:spPr>
            <a:xfrm>
              <a:off x="10781157" y="5884300"/>
              <a:ext cx="154380" cy="1543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84671924-6ADB-A957-0CDF-50C17A78CAA1}"/>
                </a:ext>
              </a:extLst>
            </p:cNvPr>
            <p:cNvSpPr/>
            <p:nvPr/>
          </p:nvSpPr>
          <p:spPr>
            <a:xfrm>
              <a:off x="10638433" y="5591960"/>
              <a:ext cx="154380" cy="1543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AD105E4E-FC47-1DD9-957D-2490F9DE10E2}"/>
                </a:ext>
              </a:extLst>
            </p:cNvPr>
            <p:cNvSpPr/>
            <p:nvPr/>
          </p:nvSpPr>
          <p:spPr>
            <a:xfrm>
              <a:off x="10791866" y="5600935"/>
              <a:ext cx="154380" cy="1543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F70CBFF9-F623-CCB2-C30A-FDECD8D53FD4}"/>
                </a:ext>
              </a:extLst>
            </p:cNvPr>
            <p:cNvSpPr/>
            <p:nvPr/>
          </p:nvSpPr>
          <p:spPr>
            <a:xfrm>
              <a:off x="10790918" y="5752967"/>
              <a:ext cx="154380" cy="1543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58BBD092-FF58-A567-7999-5D4079AC4BA3}"/>
                </a:ext>
              </a:extLst>
            </p:cNvPr>
            <p:cNvSpPr/>
            <p:nvPr/>
          </p:nvSpPr>
          <p:spPr>
            <a:xfrm>
              <a:off x="6343091" y="4399275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766FA2D4-8163-78E7-3D18-3C25B2C79436}"/>
                </a:ext>
              </a:extLst>
            </p:cNvPr>
            <p:cNvSpPr/>
            <p:nvPr/>
          </p:nvSpPr>
          <p:spPr>
            <a:xfrm>
              <a:off x="6495490" y="4551674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CA5791E1-E1C5-E781-97C7-CE647B6C5271}"/>
                </a:ext>
              </a:extLst>
            </p:cNvPr>
            <p:cNvSpPr/>
            <p:nvPr/>
          </p:nvSpPr>
          <p:spPr>
            <a:xfrm>
              <a:off x="6647891" y="4704074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83B2F6AB-A708-C476-DE05-012A64A24244}"/>
                </a:ext>
              </a:extLst>
            </p:cNvPr>
            <p:cNvSpPr/>
            <p:nvPr/>
          </p:nvSpPr>
          <p:spPr>
            <a:xfrm>
              <a:off x="6800290" y="4856474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DABC311A-49EA-011F-B8C0-93FB38480C59}"/>
                </a:ext>
              </a:extLst>
            </p:cNvPr>
            <p:cNvSpPr/>
            <p:nvPr/>
          </p:nvSpPr>
          <p:spPr>
            <a:xfrm>
              <a:off x="6495273" y="4400200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id="{E2C13BB0-525D-12C9-E51A-785D2EE3A501}"/>
                </a:ext>
              </a:extLst>
            </p:cNvPr>
            <p:cNvSpPr/>
            <p:nvPr/>
          </p:nvSpPr>
          <p:spPr>
            <a:xfrm>
              <a:off x="6647673" y="4552600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5ED34398-204E-0449-5A07-58B0C1EF7AA8}"/>
                </a:ext>
              </a:extLst>
            </p:cNvPr>
            <p:cNvSpPr/>
            <p:nvPr/>
          </p:nvSpPr>
          <p:spPr>
            <a:xfrm>
              <a:off x="6800073" y="4705000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A4B6978C-309A-CA51-3048-67C08E8F9008}"/>
                </a:ext>
              </a:extLst>
            </p:cNvPr>
            <p:cNvSpPr/>
            <p:nvPr/>
          </p:nvSpPr>
          <p:spPr>
            <a:xfrm>
              <a:off x="6952472" y="4857399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tangle 480">
              <a:extLst>
                <a:ext uri="{FF2B5EF4-FFF2-40B4-BE49-F238E27FC236}">
                  <a16:creationId xmlns:a16="http://schemas.microsoft.com/office/drawing/2014/main" id="{92B702BA-BA3C-D719-6688-0C4D47005C6E}"/>
                </a:ext>
              </a:extLst>
            </p:cNvPr>
            <p:cNvSpPr/>
            <p:nvPr/>
          </p:nvSpPr>
          <p:spPr>
            <a:xfrm>
              <a:off x="6343091" y="4531890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0F7F87B1-3FC8-8A39-025D-FE89B143A9E9}"/>
                </a:ext>
              </a:extLst>
            </p:cNvPr>
            <p:cNvSpPr/>
            <p:nvPr/>
          </p:nvSpPr>
          <p:spPr>
            <a:xfrm>
              <a:off x="6495490" y="4684291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63688EAE-3AEC-B3DC-2406-1D7BFFD139A6}"/>
                </a:ext>
              </a:extLst>
            </p:cNvPr>
            <p:cNvSpPr/>
            <p:nvPr/>
          </p:nvSpPr>
          <p:spPr>
            <a:xfrm>
              <a:off x="6647891" y="4836689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070D8F5E-276C-0EBB-DBC4-8579D2567F54}"/>
                </a:ext>
              </a:extLst>
            </p:cNvPr>
            <p:cNvSpPr/>
            <p:nvPr/>
          </p:nvSpPr>
          <p:spPr>
            <a:xfrm>
              <a:off x="6343091" y="4654196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296D5C0F-C352-8194-269F-EB5858E85DA0}"/>
                </a:ext>
              </a:extLst>
            </p:cNvPr>
            <p:cNvSpPr/>
            <p:nvPr/>
          </p:nvSpPr>
          <p:spPr>
            <a:xfrm>
              <a:off x="6495490" y="4806595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ectangle 485">
              <a:extLst>
                <a:ext uri="{FF2B5EF4-FFF2-40B4-BE49-F238E27FC236}">
                  <a16:creationId xmlns:a16="http://schemas.microsoft.com/office/drawing/2014/main" id="{A63F5357-0401-4420-4296-2D331806DFB2}"/>
                </a:ext>
              </a:extLst>
            </p:cNvPr>
            <p:cNvSpPr/>
            <p:nvPr/>
          </p:nvSpPr>
          <p:spPr>
            <a:xfrm>
              <a:off x="6350740" y="4816450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09ABB820-5AAF-DA30-8B96-EC3A4436A258}"/>
                </a:ext>
              </a:extLst>
            </p:cNvPr>
            <p:cNvSpPr/>
            <p:nvPr/>
          </p:nvSpPr>
          <p:spPr>
            <a:xfrm>
              <a:off x="6503141" y="4968849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id="{1DEA0A84-C230-224B-A790-521850FABEDE}"/>
                </a:ext>
              </a:extLst>
            </p:cNvPr>
            <p:cNvSpPr/>
            <p:nvPr/>
          </p:nvSpPr>
          <p:spPr>
            <a:xfrm>
              <a:off x="6655218" y="4997552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72CB46E7-6EDE-3AC2-5F4D-81F6719C82EC}"/>
                </a:ext>
              </a:extLst>
            </p:cNvPr>
            <p:cNvSpPr/>
            <p:nvPr/>
          </p:nvSpPr>
          <p:spPr>
            <a:xfrm>
              <a:off x="6828301" y="5028206"/>
              <a:ext cx="113523" cy="113213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Rectangle 489">
              <a:extLst>
                <a:ext uri="{FF2B5EF4-FFF2-40B4-BE49-F238E27FC236}">
                  <a16:creationId xmlns:a16="http://schemas.microsoft.com/office/drawing/2014/main" id="{6DB2573E-CAC5-BE73-B768-31B7E78D7E90}"/>
                </a:ext>
              </a:extLst>
            </p:cNvPr>
            <p:cNvSpPr/>
            <p:nvPr/>
          </p:nvSpPr>
          <p:spPr>
            <a:xfrm>
              <a:off x="6315520" y="3901187"/>
              <a:ext cx="154380" cy="1543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id="{547D61B2-5607-BAC7-450B-229BBC99B13D}"/>
                </a:ext>
              </a:extLst>
            </p:cNvPr>
            <p:cNvSpPr/>
            <p:nvPr/>
          </p:nvSpPr>
          <p:spPr>
            <a:xfrm>
              <a:off x="6495273" y="3359873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7F8A9271-1685-3112-268B-041825921F87}"/>
                </a:ext>
              </a:extLst>
            </p:cNvPr>
            <p:cNvSpPr/>
            <p:nvPr/>
          </p:nvSpPr>
          <p:spPr>
            <a:xfrm>
              <a:off x="6647673" y="3512273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60120E57-F756-7295-33D2-4795B0446A7D}"/>
                </a:ext>
              </a:extLst>
            </p:cNvPr>
            <p:cNvSpPr/>
            <p:nvPr/>
          </p:nvSpPr>
          <p:spPr>
            <a:xfrm>
              <a:off x="6486188" y="3502151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Rectangle 493">
              <a:extLst>
                <a:ext uri="{FF2B5EF4-FFF2-40B4-BE49-F238E27FC236}">
                  <a16:creationId xmlns:a16="http://schemas.microsoft.com/office/drawing/2014/main" id="{AECC0BE3-A755-EED0-FF59-DC353359F36C}"/>
                </a:ext>
              </a:extLst>
            </p:cNvPr>
            <p:cNvSpPr/>
            <p:nvPr/>
          </p:nvSpPr>
          <p:spPr>
            <a:xfrm>
              <a:off x="6649493" y="3350851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4263ACEC-7987-FE76-2CE8-15F1A23806B4}"/>
                </a:ext>
              </a:extLst>
            </p:cNvPr>
            <p:cNvSpPr/>
            <p:nvPr/>
          </p:nvSpPr>
          <p:spPr>
            <a:xfrm>
              <a:off x="6496492" y="3235615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id="{3202BE43-95A2-E6B1-EE7F-E409F78AA156}"/>
                </a:ext>
              </a:extLst>
            </p:cNvPr>
            <p:cNvSpPr/>
            <p:nvPr/>
          </p:nvSpPr>
          <p:spPr>
            <a:xfrm>
              <a:off x="6648504" y="3235615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E6655E84-5109-1569-2CDF-DD6175BDED67}"/>
                </a:ext>
              </a:extLst>
            </p:cNvPr>
            <p:cNvSpPr/>
            <p:nvPr/>
          </p:nvSpPr>
          <p:spPr>
            <a:xfrm>
              <a:off x="6391062" y="3245470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ectangle 497">
              <a:extLst>
                <a:ext uri="{FF2B5EF4-FFF2-40B4-BE49-F238E27FC236}">
                  <a16:creationId xmlns:a16="http://schemas.microsoft.com/office/drawing/2014/main" id="{402AD443-1000-780A-1243-A86626150EE6}"/>
                </a:ext>
              </a:extLst>
            </p:cNvPr>
            <p:cNvSpPr/>
            <p:nvPr/>
          </p:nvSpPr>
          <p:spPr>
            <a:xfrm>
              <a:off x="5963353" y="4168379"/>
              <a:ext cx="154380" cy="1543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id="{AD013894-FCD9-B900-3F0D-60DB9F1F88C2}"/>
                </a:ext>
              </a:extLst>
            </p:cNvPr>
            <p:cNvSpPr/>
            <p:nvPr/>
          </p:nvSpPr>
          <p:spPr>
            <a:xfrm>
              <a:off x="5316030" y="3578043"/>
              <a:ext cx="154380" cy="1543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E3526CC1-097F-1FE8-5A88-A351F4050A50}"/>
                </a:ext>
              </a:extLst>
            </p:cNvPr>
            <p:cNvSpPr/>
            <p:nvPr/>
          </p:nvSpPr>
          <p:spPr>
            <a:xfrm>
              <a:off x="5306787" y="2607478"/>
              <a:ext cx="154380" cy="1543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id="{F4A704DA-AD70-F16D-5CC0-95A2BE791934}"/>
                </a:ext>
              </a:extLst>
            </p:cNvPr>
            <p:cNvSpPr/>
            <p:nvPr/>
          </p:nvSpPr>
          <p:spPr>
            <a:xfrm>
              <a:off x="5459188" y="2759878"/>
              <a:ext cx="154380" cy="1543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A7C980F3-D2E0-F0DE-6D78-5833B990FB26}"/>
                </a:ext>
              </a:extLst>
            </p:cNvPr>
            <p:cNvSpPr/>
            <p:nvPr/>
          </p:nvSpPr>
          <p:spPr>
            <a:xfrm>
              <a:off x="4707339" y="3322658"/>
              <a:ext cx="154380" cy="1543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id="{C12C9A43-530D-6197-6708-796D02C2DCF5}"/>
                </a:ext>
              </a:extLst>
            </p:cNvPr>
            <p:cNvSpPr/>
            <p:nvPr/>
          </p:nvSpPr>
          <p:spPr>
            <a:xfrm>
              <a:off x="4526683" y="3809208"/>
              <a:ext cx="154380" cy="1543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id="{39EDE9B3-0280-640D-1216-F3E07B92C944}"/>
                </a:ext>
              </a:extLst>
            </p:cNvPr>
            <p:cNvSpPr/>
            <p:nvPr/>
          </p:nvSpPr>
          <p:spPr>
            <a:xfrm>
              <a:off x="4765170" y="3646947"/>
              <a:ext cx="154380" cy="1543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id="{47A80ADF-5E29-7E06-FEB2-57781E9D2196}"/>
                </a:ext>
              </a:extLst>
            </p:cNvPr>
            <p:cNvSpPr/>
            <p:nvPr/>
          </p:nvSpPr>
          <p:spPr>
            <a:xfrm>
              <a:off x="4811445" y="4337641"/>
              <a:ext cx="154380" cy="1543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id="{6DD7ACC5-5D13-B069-8AB4-384DC0B0AFAD}"/>
                </a:ext>
              </a:extLst>
            </p:cNvPr>
            <p:cNvSpPr/>
            <p:nvPr/>
          </p:nvSpPr>
          <p:spPr>
            <a:xfrm>
              <a:off x="8615959" y="3126048"/>
              <a:ext cx="154380" cy="154378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05EEF30F-347B-8770-A1EF-F39737D55591}"/>
                </a:ext>
              </a:extLst>
            </p:cNvPr>
            <p:cNvSpPr/>
            <p:nvPr/>
          </p:nvSpPr>
          <p:spPr>
            <a:xfrm>
              <a:off x="8322876" y="3001628"/>
              <a:ext cx="154380" cy="154378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99966A08-B425-083D-6CFE-B32815C89E05}"/>
                </a:ext>
              </a:extLst>
            </p:cNvPr>
            <p:cNvSpPr/>
            <p:nvPr/>
          </p:nvSpPr>
          <p:spPr>
            <a:xfrm>
              <a:off x="8483811" y="2915245"/>
              <a:ext cx="154380" cy="154378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F23B1BBC-3E6F-A1AA-8B33-536FE6D7247A}"/>
                </a:ext>
              </a:extLst>
            </p:cNvPr>
            <p:cNvSpPr/>
            <p:nvPr/>
          </p:nvSpPr>
          <p:spPr>
            <a:xfrm>
              <a:off x="8492655" y="3057563"/>
              <a:ext cx="154380" cy="154378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tangle 509">
              <a:extLst>
                <a:ext uri="{FF2B5EF4-FFF2-40B4-BE49-F238E27FC236}">
                  <a16:creationId xmlns:a16="http://schemas.microsoft.com/office/drawing/2014/main" id="{CACBF631-F3C0-D943-F96B-BDA519535ECD}"/>
                </a:ext>
              </a:extLst>
            </p:cNvPr>
            <p:cNvSpPr/>
            <p:nvPr/>
          </p:nvSpPr>
          <p:spPr>
            <a:xfrm>
              <a:off x="9402539" y="1780458"/>
              <a:ext cx="154380" cy="154378"/>
            </a:xfrm>
            <a:prstGeom prst="rect">
              <a:avLst/>
            </a:prstGeom>
            <a:pattFill prst="plaid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B2E5C0B6-8815-8A24-BDB7-E5494D59111A}"/>
                </a:ext>
              </a:extLst>
            </p:cNvPr>
            <p:cNvSpPr/>
            <p:nvPr/>
          </p:nvSpPr>
          <p:spPr>
            <a:xfrm>
              <a:off x="7630170" y="4848219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10CE0B9D-D1A3-5910-0D7A-2C8ED95AEBD4}"/>
                </a:ext>
              </a:extLst>
            </p:cNvPr>
            <p:cNvSpPr/>
            <p:nvPr/>
          </p:nvSpPr>
          <p:spPr>
            <a:xfrm>
              <a:off x="7725351" y="4763828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tangle 512">
              <a:extLst>
                <a:ext uri="{FF2B5EF4-FFF2-40B4-BE49-F238E27FC236}">
                  <a16:creationId xmlns:a16="http://schemas.microsoft.com/office/drawing/2014/main" id="{8852ACF2-20BC-5AB9-1844-01027F7FCA47}"/>
                </a:ext>
              </a:extLst>
            </p:cNvPr>
            <p:cNvSpPr/>
            <p:nvPr/>
          </p:nvSpPr>
          <p:spPr>
            <a:xfrm>
              <a:off x="7877752" y="4916228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E582EF35-2F7D-07BC-FE03-E5287F69F214}"/>
                </a:ext>
              </a:extLst>
            </p:cNvPr>
            <p:cNvSpPr/>
            <p:nvPr/>
          </p:nvSpPr>
          <p:spPr>
            <a:xfrm>
              <a:off x="7888266" y="4773267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30ED13F3-CB8A-1E66-CA3E-02A98AE7C1E6}"/>
                </a:ext>
              </a:extLst>
            </p:cNvPr>
            <p:cNvSpPr/>
            <p:nvPr/>
          </p:nvSpPr>
          <p:spPr>
            <a:xfrm>
              <a:off x="7744998" y="4925337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DC60A614-F0D8-EFF8-A424-31E8056F13AB}"/>
                </a:ext>
              </a:extLst>
            </p:cNvPr>
            <p:cNvSpPr/>
            <p:nvPr/>
          </p:nvSpPr>
          <p:spPr>
            <a:xfrm>
              <a:off x="7640376" y="5002626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id="{C89BEF86-6077-79FE-24D3-C66DBFC50730}"/>
                </a:ext>
              </a:extLst>
            </p:cNvPr>
            <p:cNvSpPr/>
            <p:nvPr/>
          </p:nvSpPr>
          <p:spPr>
            <a:xfrm>
              <a:off x="9100934" y="4896761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ectangle 517">
              <a:extLst>
                <a:ext uri="{FF2B5EF4-FFF2-40B4-BE49-F238E27FC236}">
                  <a16:creationId xmlns:a16="http://schemas.microsoft.com/office/drawing/2014/main" id="{453390F1-0A8A-4743-E97E-31F6A14D985C}"/>
                </a:ext>
              </a:extLst>
            </p:cNvPr>
            <p:cNvSpPr/>
            <p:nvPr/>
          </p:nvSpPr>
          <p:spPr>
            <a:xfrm>
              <a:off x="9205690" y="4763694"/>
              <a:ext cx="154380" cy="154378"/>
            </a:xfrm>
            <a:prstGeom prst="rect">
              <a:avLst/>
            </a:prstGeom>
            <a:pattFill prst="divot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F520ACCA-E45C-5BB4-CEB2-17B596F12833}"/>
                </a:ext>
              </a:extLst>
            </p:cNvPr>
            <p:cNvSpPr/>
            <p:nvPr/>
          </p:nvSpPr>
          <p:spPr>
            <a:xfrm>
              <a:off x="5846005" y="5749694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8A33C314-9E3B-BB4E-1F9D-19FE2C464BC8}"/>
                </a:ext>
              </a:extLst>
            </p:cNvPr>
            <p:cNvSpPr/>
            <p:nvPr/>
          </p:nvSpPr>
          <p:spPr>
            <a:xfrm>
              <a:off x="5998407" y="5902093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F7B17FB8-7D34-7A57-D00A-4C983EC300F7}"/>
                </a:ext>
              </a:extLst>
            </p:cNvPr>
            <p:cNvSpPr/>
            <p:nvPr/>
          </p:nvSpPr>
          <p:spPr>
            <a:xfrm>
              <a:off x="5998476" y="5740998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id="{1D85DA06-FC93-9040-0965-1ECDAC350F44}"/>
                </a:ext>
              </a:extLst>
            </p:cNvPr>
            <p:cNvSpPr/>
            <p:nvPr/>
          </p:nvSpPr>
          <p:spPr>
            <a:xfrm>
              <a:off x="6112598" y="5674467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9CE4186D-7898-3B4B-1475-0B4CAD0C569E}"/>
                </a:ext>
              </a:extLst>
            </p:cNvPr>
            <p:cNvSpPr/>
            <p:nvPr/>
          </p:nvSpPr>
          <p:spPr>
            <a:xfrm>
              <a:off x="6093550" y="5815525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Rectangle 523">
              <a:extLst>
                <a:ext uri="{FF2B5EF4-FFF2-40B4-BE49-F238E27FC236}">
                  <a16:creationId xmlns:a16="http://schemas.microsoft.com/office/drawing/2014/main" id="{17E7EB32-2CB7-2D53-6D06-71217286EEC4}"/>
                </a:ext>
              </a:extLst>
            </p:cNvPr>
            <p:cNvSpPr/>
            <p:nvPr/>
          </p:nvSpPr>
          <p:spPr>
            <a:xfrm>
              <a:off x="6246935" y="5425063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id="{B420920B-C6B9-E140-E963-947B719E2362}"/>
                </a:ext>
              </a:extLst>
            </p:cNvPr>
            <p:cNvSpPr/>
            <p:nvPr/>
          </p:nvSpPr>
          <p:spPr>
            <a:xfrm>
              <a:off x="6370765" y="5539734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Rectangle 525">
              <a:extLst>
                <a:ext uri="{FF2B5EF4-FFF2-40B4-BE49-F238E27FC236}">
                  <a16:creationId xmlns:a16="http://schemas.microsoft.com/office/drawing/2014/main" id="{8B25E663-3DDB-F9AB-9566-B5FD450EE0A6}"/>
                </a:ext>
              </a:extLst>
            </p:cNvPr>
            <p:cNvSpPr/>
            <p:nvPr/>
          </p:nvSpPr>
          <p:spPr>
            <a:xfrm>
              <a:off x="6647202" y="5815525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Rectangle 526">
              <a:extLst>
                <a:ext uri="{FF2B5EF4-FFF2-40B4-BE49-F238E27FC236}">
                  <a16:creationId xmlns:a16="http://schemas.microsoft.com/office/drawing/2014/main" id="{F7864B29-C901-249B-64F0-D854171FCFE7}"/>
                </a:ext>
              </a:extLst>
            </p:cNvPr>
            <p:cNvSpPr/>
            <p:nvPr/>
          </p:nvSpPr>
          <p:spPr>
            <a:xfrm>
              <a:off x="6790283" y="5777954"/>
              <a:ext cx="154380" cy="154378"/>
            </a:xfrm>
            <a:prstGeom prst="rect">
              <a:avLst/>
            </a:prstGeom>
            <a:pattFill prst="pct5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Freeform 248">
              <a:extLst>
                <a:ext uri="{FF2B5EF4-FFF2-40B4-BE49-F238E27FC236}">
                  <a16:creationId xmlns:a16="http://schemas.microsoft.com/office/drawing/2014/main" id="{FDC10BF4-BEE2-ABD2-D8F4-266A79E87BE0}"/>
                </a:ext>
              </a:extLst>
            </p:cNvPr>
            <p:cNvSpPr/>
            <p:nvPr/>
          </p:nvSpPr>
          <p:spPr>
            <a:xfrm>
              <a:off x="6647283" y="5327118"/>
              <a:ext cx="508204" cy="255867"/>
            </a:xfrm>
            <a:custGeom>
              <a:avLst/>
              <a:gdLst>
                <a:gd name="connsiteX0" fmla="*/ 476250 w 1238250"/>
                <a:gd name="connsiteY0" fmla="*/ 19457 h 657632"/>
                <a:gd name="connsiteX1" fmla="*/ 476250 w 1238250"/>
                <a:gd name="connsiteY1" fmla="*/ 19457 h 657632"/>
                <a:gd name="connsiteX2" fmla="*/ 390525 w 1238250"/>
                <a:gd name="connsiteY2" fmla="*/ 407 h 657632"/>
                <a:gd name="connsiteX3" fmla="*/ 276225 w 1238250"/>
                <a:gd name="connsiteY3" fmla="*/ 19457 h 657632"/>
                <a:gd name="connsiteX4" fmla="*/ 219075 w 1238250"/>
                <a:gd name="connsiteY4" fmla="*/ 28982 h 657632"/>
                <a:gd name="connsiteX5" fmla="*/ 114300 w 1238250"/>
                <a:gd name="connsiteY5" fmla="*/ 67082 h 657632"/>
                <a:gd name="connsiteX6" fmla="*/ 85725 w 1238250"/>
                <a:gd name="connsiteY6" fmla="*/ 105182 h 657632"/>
                <a:gd name="connsiteX7" fmla="*/ 66675 w 1238250"/>
                <a:gd name="connsiteY7" fmla="*/ 143282 h 657632"/>
                <a:gd name="connsiteX8" fmla="*/ 28575 w 1238250"/>
                <a:gd name="connsiteY8" fmla="*/ 190907 h 657632"/>
                <a:gd name="connsiteX9" fmla="*/ 0 w 1238250"/>
                <a:gd name="connsiteY9" fmla="*/ 295682 h 657632"/>
                <a:gd name="connsiteX10" fmla="*/ 9525 w 1238250"/>
                <a:gd name="connsiteY10" fmla="*/ 409982 h 657632"/>
                <a:gd name="connsiteX11" fmla="*/ 19050 w 1238250"/>
                <a:gd name="connsiteY11" fmla="*/ 457607 h 657632"/>
                <a:gd name="connsiteX12" fmla="*/ 76200 w 1238250"/>
                <a:gd name="connsiteY12" fmla="*/ 505232 h 657632"/>
                <a:gd name="connsiteX13" fmla="*/ 190500 w 1238250"/>
                <a:gd name="connsiteY13" fmla="*/ 495707 h 657632"/>
                <a:gd name="connsiteX14" fmla="*/ 247650 w 1238250"/>
                <a:gd name="connsiteY14" fmla="*/ 457607 h 657632"/>
                <a:gd name="connsiteX15" fmla="*/ 276225 w 1238250"/>
                <a:gd name="connsiteY15" fmla="*/ 438557 h 657632"/>
                <a:gd name="connsiteX16" fmla="*/ 314325 w 1238250"/>
                <a:gd name="connsiteY16" fmla="*/ 429032 h 657632"/>
                <a:gd name="connsiteX17" fmla="*/ 457200 w 1238250"/>
                <a:gd name="connsiteY17" fmla="*/ 438557 h 657632"/>
                <a:gd name="connsiteX18" fmla="*/ 485775 w 1238250"/>
                <a:gd name="connsiteY18" fmla="*/ 495707 h 657632"/>
                <a:gd name="connsiteX19" fmla="*/ 542925 w 1238250"/>
                <a:gd name="connsiteY19" fmla="*/ 581432 h 657632"/>
                <a:gd name="connsiteX20" fmla="*/ 561975 w 1238250"/>
                <a:gd name="connsiteY20" fmla="*/ 610007 h 657632"/>
                <a:gd name="connsiteX21" fmla="*/ 590550 w 1238250"/>
                <a:gd name="connsiteY21" fmla="*/ 629057 h 657632"/>
                <a:gd name="connsiteX22" fmla="*/ 619125 w 1238250"/>
                <a:gd name="connsiteY22" fmla="*/ 638582 h 657632"/>
                <a:gd name="connsiteX23" fmla="*/ 781050 w 1238250"/>
                <a:gd name="connsiteY23" fmla="*/ 657632 h 657632"/>
                <a:gd name="connsiteX24" fmla="*/ 1095375 w 1238250"/>
                <a:gd name="connsiteY24" fmla="*/ 648107 h 657632"/>
                <a:gd name="connsiteX25" fmla="*/ 1123950 w 1238250"/>
                <a:gd name="connsiteY25" fmla="*/ 638582 h 657632"/>
                <a:gd name="connsiteX26" fmla="*/ 1181100 w 1238250"/>
                <a:gd name="connsiteY26" fmla="*/ 610007 h 657632"/>
                <a:gd name="connsiteX27" fmla="*/ 1200150 w 1238250"/>
                <a:gd name="connsiteY27" fmla="*/ 581432 h 657632"/>
                <a:gd name="connsiteX28" fmla="*/ 1209675 w 1238250"/>
                <a:gd name="connsiteY28" fmla="*/ 552857 h 657632"/>
                <a:gd name="connsiteX29" fmla="*/ 1238250 w 1238250"/>
                <a:gd name="connsiteY29" fmla="*/ 514757 h 657632"/>
                <a:gd name="connsiteX30" fmla="*/ 1219200 w 1238250"/>
                <a:gd name="connsiteY30" fmla="*/ 352832 h 657632"/>
                <a:gd name="connsiteX31" fmla="*/ 1181100 w 1238250"/>
                <a:gd name="connsiteY31" fmla="*/ 267107 h 657632"/>
                <a:gd name="connsiteX32" fmla="*/ 1114425 w 1238250"/>
                <a:gd name="connsiteY32" fmla="*/ 209957 h 657632"/>
                <a:gd name="connsiteX33" fmla="*/ 1019175 w 1238250"/>
                <a:gd name="connsiteY33" fmla="*/ 143282 h 657632"/>
                <a:gd name="connsiteX34" fmla="*/ 981075 w 1238250"/>
                <a:gd name="connsiteY34" fmla="*/ 114707 h 657632"/>
                <a:gd name="connsiteX35" fmla="*/ 895350 w 1238250"/>
                <a:gd name="connsiteY35" fmla="*/ 95657 h 657632"/>
                <a:gd name="connsiteX36" fmla="*/ 838200 w 1238250"/>
                <a:gd name="connsiteY36" fmla="*/ 76607 h 657632"/>
                <a:gd name="connsiteX37" fmla="*/ 781050 w 1238250"/>
                <a:gd name="connsiteY37" fmla="*/ 67082 h 657632"/>
                <a:gd name="connsiteX38" fmla="*/ 704850 w 1238250"/>
                <a:gd name="connsiteY38" fmla="*/ 48032 h 657632"/>
                <a:gd name="connsiteX39" fmla="*/ 476250 w 1238250"/>
                <a:gd name="connsiteY39" fmla="*/ 19457 h 65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38250" h="657632">
                  <a:moveTo>
                    <a:pt x="476250" y="19457"/>
                  </a:moveTo>
                  <a:lnTo>
                    <a:pt x="476250" y="19457"/>
                  </a:lnTo>
                  <a:cubicBezTo>
                    <a:pt x="447675" y="13107"/>
                    <a:pt x="419747" y="2126"/>
                    <a:pt x="390525" y="407"/>
                  </a:cubicBezTo>
                  <a:cubicBezTo>
                    <a:pt x="340907" y="-2512"/>
                    <a:pt x="318921" y="10918"/>
                    <a:pt x="276225" y="19457"/>
                  </a:cubicBezTo>
                  <a:cubicBezTo>
                    <a:pt x="257287" y="23245"/>
                    <a:pt x="237811" y="24298"/>
                    <a:pt x="219075" y="28982"/>
                  </a:cubicBezTo>
                  <a:cubicBezTo>
                    <a:pt x="186466" y="37134"/>
                    <a:pt x="145862" y="54457"/>
                    <a:pt x="114300" y="67082"/>
                  </a:cubicBezTo>
                  <a:cubicBezTo>
                    <a:pt x="104775" y="79782"/>
                    <a:pt x="94139" y="91720"/>
                    <a:pt x="85725" y="105182"/>
                  </a:cubicBezTo>
                  <a:cubicBezTo>
                    <a:pt x="78200" y="117223"/>
                    <a:pt x="74551" y="131468"/>
                    <a:pt x="66675" y="143282"/>
                  </a:cubicBezTo>
                  <a:cubicBezTo>
                    <a:pt x="55398" y="160198"/>
                    <a:pt x="41275" y="175032"/>
                    <a:pt x="28575" y="190907"/>
                  </a:cubicBezTo>
                  <a:cubicBezTo>
                    <a:pt x="4405" y="263416"/>
                    <a:pt x="13463" y="228366"/>
                    <a:pt x="0" y="295682"/>
                  </a:cubicBezTo>
                  <a:cubicBezTo>
                    <a:pt x="3175" y="333782"/>
                    <a:pt x="5058" y="372012"/>
                    <a:pt x="9525" y="409982"/>
                  </a:cubicBezTo>
                  <a:cubicBezTo>
                    <a:pt x="11417" y="426060"/>
                    <a:pt x="11810" y="443127"/>
                    <a:pt x="19050" y="457607"/>
                  </a:cubicBezTo>
                  <a:cubicBezTo>
                    <a:pt x="28217" y="475942"/>
                    <a:pt x="59789" y="494292"/>
                    <a:pt x="76200" y="505232"/>
                  </a:cubicBezTo>
                  <a:cubicBezTo>
                    <a:pt x="114300" y="502057"/>
                    <a:pt x="153663" y="505940"/>
                    <a:pt x="190500" y="495707"/>
                  </a:cubicBezTo>
                  <a:cubicBezTo>
                    <a:pt x="212560" y="489579"/>
                    <a:pt x="228600" y="470307"/>
                    <a:pt x="247650" y="457607"/>
                  </a:cubicBezTo>
                  <a:cubicBezTo>
                    <a:pt x="257175" y="451257"/>
                    <a:pt x="265119" y="441333"/>
                    <a:pt x="276225" y="438557"/>
                  </a:cubicBezTo>
                  <a:lnTo>
                    <a:pt x="314325" y="429032"/>
                  </a:lnTo>
                  <a:cubicBezTo>
                    <a:pt x="361950" y="432207"/>
                    <a:pt x="410738" y="427625"/>
                    <a:pt x="457200" y="438557"/>
                  </a:cubicBezTo>
                  <a:cubicBezTo>
                    <a:pt x="473796" y="442462"/>
                    <a:pt x="479667" y="485236"/>
                    <a:pt x="485775" y="495707"/>
                  </a:cubicBezTo>
                  <a:cubicBezTo>
                    <a:pt x="503079" y="525372"/>
                    <a:pt x="523875" y="552857"/>
                    <a:pt x="542925" y="581432"/>
                  </a:cubicBezTo>
                  <a:cubicBezTo>
                    <a:pt x="549275" y="590957"/>
                    <a:pt x="552450" y="603657"/>
                    <a:pt x="561975" y="610007"/>
                  </a:cubicBezTo>
                  <a:cubicBezTo>
                    <a:pt x="571500" y="616357"/>
                    <a:pt x="580311" y="623937"/>
                    <a:pt x="590550" y="629057"/>
                  </a:cubicBezTo>
                  <a:cubicBezTo>
                    <a:pt x="599530" y="633547"/>
                    <a:pt x="609385" y="636147"/>
                    <a:pt x="619125" y="638582"/>
                  </a:cubicBezTo>
                  <a:cubicBezTo>
                    <a:pt x="678705" y="653477"/>
                    <a:pt x="710917" y="651788"/>
                    <a:pt x="781050" y="657632"/>
                  </a:cubicBezTo>
                  <a:cubicBezTo>
                    <a:pt x="885825" y="654457"/>
                    <a:pt x="990713" y="653922"/>
                    <a:pt x="1095375" y="648107"/>
                  </a:cubicBezTo>
                  <a:cubicBezTo>
                    <a:pt x="1105400" y="647550"/>
                    <a:pt x="1114775" y="642660"/>
                    <a:pt x="1123950" y="638582"/>
                  </a:cubicBezTo>
                  <a:cubicBezTo>
                    <a:pt x="1143413" y="629932"/>
                    <a:pt x="1162050" y="619532"/>
                    <a:pt x="1181100" y="610007"/>
                  </a:cubicBezTo>
                  <a:cubicBezTo>
                    <a:pt x="1187450" y="600482"/>
                    <a:pt x="1195030" y="591671"/>
                    <a:pt x="1200150" y="581432"/>
                  </a:cubicBezTo>
                  <a:cubicBezTo>
                    <a:pt x="1204640" y="572452"/>
                    <a:pt x="1204694" y="561574"/>
                    <a:pt x="1209675" y="552857"/>
                  </a:cubicBezTo>
                  <a:cubicBezTo>
                    <a:pt x="1217551" y="539074"/>
                    <a:pt x="1228725" y="527457"/>
                    <a:pt x="1238250" y="514757"/>
                  </a:cubicBezTo>
                  <a:cubicBezTo>
                    <a:pt x="1233384" y="461229"/>
                    <a:pt x="1230962" y="405760"/>
                    <a:pt x="1219200" y="352832"/>
                  </a:cubicBezTo>
                  <a:cubicBezTo>
                    <a:pt x="1213781" y="328445"/>
                    <a:pt x="1191168" y="281490"/>
                    <a:pt x="1181100" y="267107"/>
                  </a:cubicBezTo>
                  <a:cubicBezTo>
                    <a:pt x="1155696" y="230815"/>
                    <a:pt x="1144693" y="232658"/>
                    <a:pt x="1114425" y="209957"/>
                  </a:cubicBezTo>
                  <a:cubicBezTo>
                    <a:pt x="957941" y="92594"/>
                    <a:pt x="1170199" y="243965"/>
                    <a:pt x="1019175" y="143282"/>
                  </a:cubicBezTo>
                  <a:cubicBezTo>
                    <a:pt x="1005966" y="134476"/>
                    <a:pt x="994858" y="122583"/>
                    <a:pt x="981075" y="114707"/>
                  </a:cubicBezTo>
                  <a:cubicBezTo>
                    <a:pt x="959879" y="102595"/>
                    <a:pt x="912967" y="100061"/>
                    <a:pt x="895350" y="95657"/>
                  </a:cubicBezTo>
                  <a:cubicBezTo>
                    <a:pt x="875869" y="90787"/>
                    <a:pt x="858007" y="79908"/>
                    <a:pt x="838200" y="76607"/>
                  </a:cubicBezTo>
                  <a:cubicBezTo>
                    <a:pt x="819150" y="73432"/>
                    <a:pt x="799934" y="71129"/>
                    <a:pt x="781050" y="67082"/>
                  </a:cubicBezTo>
                  <a:cubicBezTo>
                    <a:pt x="755449" y="61596"/>
                    <a:pt x="730872" y="50923"/>
                    <a:pt x="704850" y="48032"/>
                  </a:cubicBezTo>
                  <a:cubicBezTo>
                    <a:pt x="514467" y="26878"/>
                    <a:pt x="514350" y="24220"/>
                    <a:pt x="476250" y="1945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Freeform 249">
              <a:extLst>
                <a:ext uri="{FF2B5EF4-FFF2-40B4-BE49-F238E27FC236}">
                  <a16:creationId xmlns:a16="http://schemas.microsoft.com/office/drawing/2014/main" id="{1EDDD1C3-00AE-AB1F-EA5E-43D560AE8685}"/>
                </a:ext>
              </a:extLst>
            </p:cNvPr>
            <p:cNvSpPr/>
            <p:nvPr/>
          </p:nvSpPr>
          <p:spPr>
            <a:xfrm>
              <a:off x="7953430" y="2820480"/>
              <a:ext cx="269957" cy="343225"/>
            </a:xfrm>
            <a:custGeom>
              <a:avLst/>
              <a:gdLst>
                <a:gd name="connsiteX0" fmla="*/ 476250 w 1238250"/>
                <a:gd name="connsiteY0" fmla="*/ 19457 h 657632"/>
                <a:gd name="connsiteX1" fmla="*/ 476250 w 1238250"/>
                <a:gd name="connsiteY1" fmla="*/ 19457 h 657632"/>
                <a:gd name="connsiteX2" fmla="*/ 390525 w 1238250"/>
                <a:gd name="connsiteY2" fmla="*/ 407 h 657632"/>
                <a:gd name="connsiteX3" fmla="*/ 276225 w 1238250"/>
                <a:gd name="connsiteY3" fmla="*/ 19457 h 657632"/>
                <a:gd name="connsiteX4" fmla="*/ 219075 w 1238250"/>
                <a:gd name="connsiteY4" fmla="*/ 28982 h 657632"/>
                <a:gd name="connsiteX5" fmla="*/ 114300 w 1238250"/>
                <a:gd name="connsiteY5" fmla="*/ 67082 h 657632"/>
                <a:gd name="connsiteX6" fmla="*/ 85725 w 1238250"/>
                <a:gd name="connsiteY6" fmla="*/ 105182 h 657632"/>
                <a:gd name="connsiteX7" fmla="*/ 66675 w 1238250"/>
                <a:gd name="connsiteY7" fmla="*/ 143282 h 657632"/>
                <a:gd name="connsiteX8" fmla="*/ 28575 w 1238250"/>
                <a:gd name="connsiteY8" fmla="*/ 190907 h 657632"/>
                <a:gd name="connsiteX9" fmla="*/ 0 w 1238250"/>
                <a:gd name="connsiteY9" fmla="*/ 295682 h 657632"/>
                <a:gd name="connsiteX10" fmla="*/ 9525 w 1238250"/>
                <a:gd name="connsiteY10" fmla="*/ 409982 h 657632"/>
                <a:gd name="connsiteX11" fmla="*/ 19050 w 1238250"/>
                <a:gd name="connsiteY11" fmla="*/ 457607 h 657632"/>
                <a:gd name="connsiteX12" fmla="*/ 76200 w 1238250"/>
                <a:gd name="connsiteY12" fmla="*/ 505232 h 657632"/>
                <a:gd name="connsiteX13" fmla="*/ 190500 w 1238250"/>
                <a:gd name="connsiteY13" fmla="*/ 495707 h 657632"/>
                <a:gd name="connsiteX14" fmla="*/ 247650 w 1238250"/>
                <a:gd name="connsiteY14" fmla="*/ 457607 h 657632"/>
                <a:gd name="connsiteX15" fmla="*/ 276225 w 1238250"/>
                <a:gd name="connsiteY15" fmla="*/ 438557 h 657632"/>
                <a:gd name="connsiteX16" fmla="*/ 314325 w 1238250"/>
                <a:gd name="connsiteY16" fmla="*/ 429032 h 657632"/>
                <a:gd name="connsiteX17" fmla="*/ 457200 w 1238250"/>
                <a:gd name="connsiteY17" fmla="*/ 438557 h 657632"/>
                <a:gd name="connsiteX18" fmla="*/ 485775 w 1238250"/>
                <a:gd name="connsiteY18" fmla="*/ 495707 h 657632"/>
                <a:gd name="connsiteX19" fmla="*/ 542925 w 1238250"/>
                <a:gd name="connsiteY19" fmla="*/ 581432 h 657632"/>
                <a:gd name="connsiteX20" fmla="*/ 561975 w 1238250"/>
                <a:gd name="connsiteY20" fmla="*/ 610007 h 657632"/>
                <a:gd name="connsiteX21" fmla="*/ 590550 w 1238250"/>
                <a:gd name="connsiteY21" fmla="*/ 629057 h 657632"/>
                <a:gd name="connsiteX22" fmla="*/ 619125 w 1238250"/>
                <a:gd name="connsiteY22" fmla="*/ 638582 h 657632"/>
                <a:gd name="connsiteX23" fmla="*/ 781050 w 1238250"/>
                <a:gd name="connsiteY23" fmla="*/ 657632 h 657632"/>
                <a:gd name="connsiteX24" fmla="*/ 1095375 w 1238250"/>
                <a:gd name="connsiteY24" fmla="*/ 648107 h 657632"/>
                <a:gd name="connsiteX25" fmla="*/ 1123950 w 1238250"/>
                <a:gd name="connsiteY25" fmla="*/ 638582 h 657632"/>
                <a:gd name="connsiteX26" fmla="*/ 1181100 w 1238250"/>
                <a:gd name="connsiteY26" fmla="*/ 610007 h 657632"/>
                <a:gd name="connsiteX27" fmla="*/ 1200150 w 1238250"/>
                <a:gd name="connsiteY27" fmla="*/ 581432 h 657632"/>
                <a:gd name="connsiteX28" fmla="*/ 1209675 w 1238250"/>
                <a:gd name="connsiteY28" fmla="*/ 552857 h 657632"/>
                <a:gd name="connsiteX29" fmla="*/ 1238250 w 1238250"/>
                <a:gd name="connsiteY29" fmla="*/ 514757 h 657632"/>
                <a:gd name="connsiteX30" fmla="*/ 1219200 w 1238250"/>
                <a:gd name="connsiteY30" fmla="*/ 352832 h 657632"/>
                <a:gd name="connsiteX31" fmla="*/ 1181100 w 1238250"/>
                <a:gd name="connsiteY31" fmla="*/ 267107 h 657632"/>
                <a:gd name="connsiteX32" fmla="*/ 1114425 w 1238250"/>
                <a:gd name="connsiteY32" fmla="*/ 209957 h 657632"/>
                <a:gd name="connsiteX33" fmla="*/ 1019175 w 1238250"/>
                <a:gd name="connsiteY33" fmla="*/ 143282 h 657632"/>
                <a:gd name="connsiteX34" fmla="*/ 981075 w 1238250"/>
                <a:gd name="connsiteY34" fmla="*/ 114707 h 657632"/>
                <a:gd name="connsiteX35" fmla="*/ 895350 w 1238250"/>
                <a:gd name="connsiteY35" fmla="*/ 95657 h 657632"/>
                <a:gd name="connsiteX36" fmla="*/ 838200 w 1238250"/>
                <a:gd name="connsiteY36" fmla="*/ 76607 h 657632"/>
                <a:gd name="connsiteX37" fmla="*/ 781050 w 1238250"/>
                <a:gd name="connsiteY37" fmla="*/ 67082 h 657632"/>
                <a:gd name="connsiteX38" fmla="*/ 704850 w 1238250"/>
                <a:gd name="connsiteY38" fmla="*/ 48032 h 657632"/>
                <a:gd name="connsiteX39" fmla="*/ 476250 w 1238250"/>
                <a:gd name="connsiteY39" fmla="*/ 19457 h 65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38250" h="657632">
                  <a:moveTo>
                    <a:pt x="476250" y="19457"/>
                  </a:moveTo>
                  <a:lnTo>
                    <a:pt x="476250" y="19457"/>
                  </a:lnTo>
                  <a:cubicBezTo>
                    <a:pt x="447675" y="13107"/>
                    <a:pt x="419747" y="2126"/>
                    <a:pt x="390525" y="407"/>
                  </a:cubicBezTo>
                  <a:cubicBezTo>
                    <a:pt x="340907" y="-2512"/>
                    <a:pt x="318921" y="10918"/>
                    <a:pt x="276225" y="19457"/>
                  </a:cubicBezTo>
                  <a:cubicBezTo>
                    <a:pt x="257287" y="23245"/>
                    <a:pt x="237811" y="24298"/>
                    <a:pt x="219075" y="28982"/>
                  </a:cubicBezTo>
                  <a:cubicBezTo>
                    <a:pt x="186466" y="37134"/>
                    <a:pt x="145862" y="54457"/>
                    <a:pt x="114300" y="67082"/>
                  </a:cubicBezTo>
                  <a:cubicBezTo>
                    <a:pt x="104775" y="79782"/>
                    <a:pt x="94139" y="91720"/>
                    <a:pt x="85725" y="105182"/>
                  </a:cubicBezTo>
                  <a:cubicBezTo>
                    <a:pt x="78200" y="117223"/>
                    <a:pt x="74551" y="131468"/>
                    <a:pt x="66675" y="143282"/>
                  </a:cubicBezTo>
                  <a:cubicBezTo>
                    <a:pt x="55398" y="160198"/>
                    <a:pt x="41275" y="175032"/>
                    <a:pt x="28575" y="190907"/>
                  </a:cubicBezTo>
                  <a:cubicBezTo>
                    <a:pt x="4405" y="263416"/>
                    <a:pt x="13463" y="228366"/>
                    <a:pt x="0" y="295682"/>
                  </a:cubicBezTo>
                  <a:cubicBezTo>
                    <a:pt x="3175" y="333782"/>
                    <a:pt x="5058" y="372012"/>
                    <a:pt x="9525" y="409982"/>
                  </a:cubicBezTo>
                  <a:cubicBezTo>
                    <a:pt x="11417" y="426060"/>
                    <a:pt x="11810" y="443127"/>
                    <a:pt x="19050" y="457607"/>
                  </a:cubicBezTo>
                  <a:cubicBezTo>
                    <a:pt x="28217" y="475942"/>
                    <a:pt x="59789" y="494292"/>
                    <a:pt x="76200" y="505232"/>
                  </a:cubicBezTo>
                  <a:cubicBezTo>
                    <a:pt x="114300" y="502057"/>
                    <a:pt x="153663" y="505940"/>
                    <a:pt x="190500" y="495707"/>
                  </a:cubicBezTo>
                  <a:cubicBezTo>
                    <a:pt x="212560" y="489579"/>
                    <a:pt x="228600" y="470307"/>
                    <a:pt x="247650" y="457607"/>
                  </a:cubicBezTo>
                  <a:cubicBezTo>
                    <a:pt x="257175" y="451257"/>
                    <a:pt x="265119" y="441333"/>
                    <a:pt x="276225" y="438557"/>
                  </a:cubicBezTo>
                  <a:lnTo>
                    <a:pt x="314325" y="429032"/>
                  </a:lnTo>
                  <a:cubicBezTo>
                    <a:pt x="361950" y="432207"/>
                    <a:pt x="410738" y="427625"/>
                    <a:pt x="457200" y="438557"/>
                  </a:cubicBezTo>
                  <a:cubicBezTo>
                    <a:pt x="473796" y="442462"/>
                    <a:pt x="479667" y="485236"/>
                    <a:pt x="485775" y="495707"/>
                  </a:cubicBezTo>
                  <a:cubicBezTo>
                    <a:pt x="503079" y="525372"/>
                    <a:pt x="523875" y="552857"/>
                    <a:pt x="542925" y="581432"/>
                  </a:cubicBezTo>
                  <a:cubicBezTo>
                    <a:pt x="549275" y="590957"/>
                    <a:pt x="552450" y="603657"/>
                    <a:pt x="561975" y="610007"/>
                  </a:cubicBezTo>
                  <a:cubicBezTo>
                    <a:pt x="571500" y="616357"/>
                    <a:pt x="580311" y="623937"/>
                    <a:pt x="590550" y="629057"/>
                  </a:cubicBezTo>
                  <a:cubicBezTo>
                    <a:pt x="599530" y="633547"/>
                    <a:pt x="609385" y="636147"/>
                    <a:pt x="619125" y="638582"/>
                  </a:cubicBezTo>
                  <a:cubicBezTo>
                    <a:pt x="678705" y="653477"/>
                    <a:pt x="710917" y="651788"/>
                    <a:pt x="781050" y="657632"/>
                  </a:cubicBezTo>
                  <a:cubicBezTo>
                    <a:pt x="885825" y="654457"/>
                    <a:pt x="990713" y="653922"/>
                    <a:pt x="1095375" y="648107"/>
                  </a:cubicBezTo>
                  <a:cubicBezTo>
                    <a:pt x="1105400" y="647550"/>
                    <a:pt x="1114775" y="642660"/>
                    <a:pt x="1123950" y="638582"/>
                  </a:cubicBezTo>
                  <a:cubicBezTo>
                    <a:pt x="1143413" y="629932"/>
                    <a:pt x="1162050" y="619532"/>
                    <a:pt x="1181100" y="610007"/>
                  </a:cubicBezTo>
                  <a:cubicBezTo>
                    <a:pt x="1187450" y="600482"/>
                    <a:pt x="1195030" y="591671"/>
                    <a:pt x="1200150" y="581432"/>
                  </a:cubicBezTo>
                  <a:cubicBezTo>
                    <a:pt x="1204640" y="572452"/>
                    <a:pt x="1204694" y="561574"/>
                    <a:pt x="1209675" y="552857"/>
                  </a:cubicBezTo>
                  <a:cubicBezTo>
                    <a:pt x="1217551" y="539074"/>
                    <a:pt x="1228725" y="527457"/>
                    <a:pt x="1238250" y="514757"/>
                  </a:cubicBezTo>
                  <a:cubicBezTo>
                    <a:pt x="1233384" y="461229"/>
                    <a:pt x="1230962" y="405760"/>
                    <a:pt x="1219200" y="352832"/>
                  </a:cubicBezTo>
                  <a:cubicBezTo>
                    <a:pt x="1213781" y="328445"/>
                    <a:pt x="1191168" y="281490"/>
                    <a:pt x="1181100" y="267107"/>
                  </a:cubicBezTo>
                  <a:cubicBezTo>
                    <a:pt x="1155696" y="230815"/>
                    <a:pt x="1144693" y="232658"/>
                    <a:pt x="1114425" y="209957"/>
                  </a:cubicBezTo>
                  <a:cubicBezTo>
                    <a:pt x="957941" y="92594"/>
                    <a:pt x="1170199" y="243965"/>
                    <a:pt x="1019175" y="143282"/>
                  </a:cubicBezTo>
                  <a:cubicBezTo>
                    <a:pt x="1005966" y="134476"/>
                    <a:pt x="994858" y="122583"/>
                    <a:pt x="981075" y="114707"/>
                  </a:cubicBezTo>
                  <a:cubicBezTo>
                    <a:pt x="959879" y="102595"/>
                    <a:pt x="912967" y="100061"/>
                    <a:pt x="895350" y="95657"/>
                  </a:cubicBezTo>
                  <a:cubicBezTo>
                    <a:pt x="875869" y="90787"/>
                    <a:pt x="858007" y="79908"/>
                    <a:pt x="838200" y="76607"/>
                  </a:cubicBezTo>
                  <a:cubicBezTo>
                    <a:pt x="819150" y="73432"/>
                    <a:pt x="799934" y="71129"/>
                    <a:pt x="781050" y="67082"/>
                  </a:cubicBezTo>
                  <a:cubicBezTo>
                    <a:pt x="755449" y="61596"/>
                    <a:pt x="730872" y="50923"/>
                    <a:pt x="704850" y="48032"/>
                  </a:cubicBezTo>
                  <a:cubicBezTo>
                    <a:pt x="514467" y="26878"/>
                    <a:pt x="514350" y="24220"/>
                    <a:pt x="476250" y="19457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30" name="Straight Connector 529">
            <a:extLst>
              <a:ext uri="{FF2B5EF4-FFF2-40B4-BE49-F238E27FC236}">
                <a16:creationId xmlns:a16="http://schemas.microsoft.com/office/drawing/2014/main" id="{66907E37-DFA9-783B-5AC6-71E1E448AE25}"/>
              </a:ext>
            </a:extLst>
          </p:cNvPr>
          <p:cNvCxnSpPr/>
          <p:nvPr/>
        </p:nvCxnSpPr>
        <p:spPr>
          <a:xfrm>
            <a:off x="2933277" y="332008"/>
            <a:ext cx="17252" cy="63421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" name="Rounded Rectangle 171">
            <a:extLst>
              <a:ext uri="{FF2B5EF4-FFF2-40B4-BE49-F238E27FC236}">
                <a16:creationId xmlns:a16="http://schemas.microsoft.com/office/drawing/2014/main" id="{FD71E185-487B-DAB6-B2CC-81C559981DB2}"/>
              </a:ext>
            </a:extLst>
          </p:cNvPr>
          <p:cNvSpPr/>
          <p:nvPr/>
        </p:nvSpPr>
        <p:spPr>
          <a:xfrm>
            <a:off x="208941" y="1150641"/>
            <a:ext cx="2637929" cy="110899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Coordinated Resource Management </a:t>
            </a:r>
          </a:p>
        </p:txBody>
      </p:sp>
      <p:sp>
        <p:nvSpPr>
          <p:cNvPr id="533" name="Rounded Rectangle 171">
            <a:extLst>
              <a:ext uri="{FF2B5EF4-FFF2-40B4-BE49-F238E27FC236}">
                <a16:creationId xmlns:a16="http://schemas.microsoft.com/office/drawing/2014/main" id="{EFF3003F-80AA-4332-62EA-D450E91B18A2}"/>
              </a:ext>
            </a:extLst>
          </p:cNvPr>
          <p:cNvSpPr/>
          <p:nvPr/>
        </p:nvSpPr>
        <p:spPr>
          <a:xfrm>
            <a:off x="200900" y="2386271"/>
            <a:ext cx="2637929" cy="110899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Watershed Planning &amp; Prioritization</a:t>
            </a:r>
          </a:p>
        </p:txBody>
      </p:sp>
      <p:sp>
        <p:nvSpPr>
          <p:cNvPr id="534" name="Rounded Rectangle 171">
            <a:extLst>
              <a:ext uri="{FF2B5EF4-FFF2-40B4-BE49-F238E27FC236}">
                <a16:creationId xmlns:a16="http://schemas.microsoft.com/office/drawing/2014/main" id="{CE4CAABF-7F40-D50D-D505-1EAF6673BC73}"/>
              </a:ext>
            </a:extLst>
          </p:cNvPr>
          <p:cNvSpPr/>
          <p:nvPr/>
        </p:nvSpPr>
        <p:spPr>
          <a:xfrm>
            <a:off x="200900" y="3674993"/>
            <a:ext cx="2637929" cy="110899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Watershed Monitoring</a:t>
            </a:r>
          </a:p>
        </p:txBody>
      </p:sp>
      <p:sp>
        <p:nvSpPr>
          <p:cNvPr id="535" name="Rounded Rectangle 171">
            <a:extLst>
              <a:ext uri="{FF2B5EF4-FFF2-40B4-BE49-F238E27FC236}">
                <a16:creationId xmlns:a16="http://schemas.microsoft.com/office/drawing/2014/main" id="{81232581-3686-5281-9B04-003BF56A94AE}"/>
              </a:ext>
            </a:extLst>
          </p:cNvPr>
          <p:cNvSpPr/>
          <p:nvPr/>
        </p:nvSpPr>
        <p:spPr>
          <a:xfrm>
            <a:off x="218813" y="4998553"/>
            <a:ext cx="2602102" cy="158059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Social: values, motivations, economics, language, trust</a:t>
            </a:r>
          </a:p>
        </p:txBody>
      </p:sp>
      <p:sp>
        <p:nvSpPr>
          <p:cNvPr id="536" name="TextBox 535">
            <a:extLst>
              <a:ext uri="{FF2B5EF4-FFF2-40B4-BE49-F238E27FC236}">
                <a16:creationId xmlns:a16="http://schemas.microsoft.com/office/drawing/2014/main" id="{95907F60-6EBE-83A7-937C-517B68956F34}"/>
              </a:ext>
            </a:extLst>
          </p:cNvPr>
          <p:cNvSpPr txBox="1"/>
          <p:nvPr/>
        </p:nvSpPr>
        <p:spPr>
          <a:xfrm>
            <a:off x="-776466" y="545667"/>
            <a:ext cx="46087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Focal Activities</a:t>
            </a:r>
          </a:p>
        </p:txBody>
      </p:sp>
      <p:pic>
        <p:nvPicPr>
          <p:cNvPr id="540" name="Picture 539">
            <a:extLst>
              <a:ext uri="{FF2B5EF4-FFF2-40B4-BE49-F238E27FC236}">
                <a16:creationId xmlns:a16="http://schemas.microsoft.com/office/drawing/2014/main" id="{9372DE5D-16B5-AF56-50DE-1B6A0B141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5181279"/>
            <a:ext cx="2529400" cy="1730051"/>
          </a:xfrm>
          <a:prstGeom prst="rect">
            <a:avLst/>
          </a:prstGeom>
        </p:spPr>
      </p:pic>
      <p:pic>
        <p:nvPicPr>
          <p:cNvPr id="544" name="Picture 543" descr="A group of vegetables on a bench&#10;&#10;Description automatically generated">
            <a:extLst>
              <a:ext uri="{FF2B5EF4-FFF2-40B4-BE49-F238E27FC236}">
                <a16:creationId xmlns:a16="http://schemas.microsoft.com/office/drawing/2014/main" id="{E60D2973-141D-96C6-241C-BA9A3D4007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401" y="3866778"/>
            <a:ext cx="3505336" cy="2629002"/>
          </a:xfrm>
          <a:prstGeom prst="rect">
            <a:avLst/>
          </a:prstGeom>
        </p:spPr>
      </p:pic>
      <p:sp>
        <p:nvSpPr>
          <p:cNvPr id="531" name="Oval 530">
            <a:extLst>
              <a:ext uri="{FF2B5EF4-FFF2-40B4-BE49-F238E27FC236}">
                <a16:creationId xmlns:a16="http://schemas.microsoft.com/office/drawing/2014/main" id="{A299EAA7-70AC-CE96-507D-4310A5083D1E}"/>
              </a:ext>
            </a:extLst>
          </p:cNvPr>
          <p:cNvSpPr/>
          <p:nvPr/>
        </p:nvSpPr>
        <p:spPr>
          <a:xfrm>
            <a:off x="9288532" y="1743278"/>
            <a:ext cx="1699961" cy="1426497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7" name="Picture 4" descr="WSU Health Sciences Spokane (@WSUSpokane) | Twitter">
            <a:extLst>
              <a:ext uri="{FF2B5EF4-FFF2-40B4-BE49-F238E27FC236}">
                <a16:creationId xmlns:a16="http://schemas.microsoft.com/office/drawing/2014/main" id="{586B950E-A127-50F1-F726-8005ECF07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01567" y="1346261"/>
            <a:ext cx="367273" cy="46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9" name="Picture 538">
            <a:extLst>
              <a:ext uri="{FF2B5EF4-FFF2-40B4-BE49-F238E27FC236}">
                <a16:creationId xmlns:a16="http://schemas.microsoft.com/office/drawing/2014/main" id="{B7792EA8-2237-6494-A15F-115226D657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773" y="1280671"/>
            <a:ext cx="476497" cy="514975"/>
          </a:xfrm>
          <a:prstGeom prst="rect">
            <a:avLst/>
          </a:prstGeom>
        </p:spPr>
      </p:pic>
      <p:pic>
        <p:nvPicPr>
          <p:cNvPr id="543" name="Picture 542">
            <a:extLst>
              <a:ext uri="{FF2B5EF4-FFF2-40B4-BE49-F238E27FC236}">
                <a16:creationId xmlns:a16="http://schemas.microsoft.com/office/drawing/2014/main" id="{D078A80F-4ABD-BBDF-881B-3CCA861902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932" y="2502504"/>
            <a:ext cx="1182650" cy="362261"/>
          </a:xfrm>
          <a:prstGeom prst="rect">
            <a:avLst/>
          </a:prstGeom>
        </p:spPr>
      </p:pic>
      <p:pic>
        <p:nvPicPr>
          <p:cNvPr id="545" name="Picture 14" descr="Washington State Department of Ecology | LinkedIn">
            <a:extLst>
              <a:ext uri="{FF2B5EF4-FFF2-40B4-BE49-F238E27FC236}">
                <a16:creationId xmlns:a16="http://schemas.microsoft.com/office/drawing/2014/main" id="{7A0D8B1D-DD6E-6590-2E08-640B0CA9A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0022" y="2213162"/>
            <a:ext cx="523090" cy="56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8" name="Picture 547">
            <a:extLst>
              <a:ext uri="{FF2B5EF4-FFF2-40B4-BE49-F238E27FC236}">
                <a16:creationId xmlns:a16="http://schemas.microsoft.com/office/drawing/2014/main" id="{2682E8E6-1C94-6315-4C8E-19AE223D09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56602" y="3200902"/>
            <a:ext cx="1526990" cy="293611"/>
          </a:xfrm>
          <a:prstGeom prst="rect">
            <a:avLst/>
          </a:prstGeom>
        </p:spPr>
      </p:pic>
      <p:pic>
        <p:nvPicPr>
          <p:cNvPr id="549" name="Picture 2" descr="NRCS-Wisconsin (@NRCS_WI) / X">
            <a:extLst>
              <a:ext uri="{FF2B5EF4-FFF2-40B4-BE49-F238E27FC236}">
                <a16:creationId xmlns:a16="http://schemas.microsoft.com/office/drawing/2014/main" id="{182CE1DE-E510-7F7D-DCCD-F748FCC1D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789" y="2211173"/>
            <a:ext cx="368910" cy="39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0" name="Picture 10" descr="Washington Department of Fish &amp; Wildlife logo - Port of Ridgefield">
            <a:extLst>
              <a:ext uri="{FF2B5EF4-FFF2-40B4-BE49-F238E27FC236}">
                <a16:creationId xmlns:a16="http://schemas.microsoft.com/office/drawing/2014/main" id="{0C56EEFB-C984-C9C0-DDE0-18798659B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434" y="3137082"/>
            <a:ext cx="384272" cy="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" name="Picture 541">
            <a:extLst>
              <a:ext uri="{FF2B5EF4-FFF2-40B4-BE49-F238E27FC236}">
                <a16:creationId xmlns:a16="http://schemas.microsoft.com/office/drawing/2014/main" id="{C239053E-29EA-5BF0-8920-2A58BE584D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92152" y="1891432"/>
            <a:ext cx="1292719" cy="607977"/>
          </a:xfrm>
          <a:prstGeom prst="rect">
            <a:avLst/>
          </a:prstGeom>
        </p:spPr>
      </p:pic>
      <p:pic>
        <p:nvPicPr>
          <p:cNvPr id="555" name="Picture 554">
            <a:extLst>
              <a:ext uri="{FF2B5EF4-FFF2-40B4-BE49-F238E27FC236}">
                <a16:creationId xmlns:a16="http://schemas.microsoft.com/office/drawing/2014/main" id="{E25944BC-D7AA-5E46-8E2C-5EC6326A72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48521" y="1379087"/>
            <a:ext cx="815411" cy="3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75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0AD60FB-4495-5BBC-91D1-B6C5A7904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98" y="148103"/>
            <a:ext cx="981053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BA87C4-E963-ED1F-F027-96D22B9F0D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7672"/>
          <a:stretch/>
        </p:blipFill>
        <p:spPr>
          <a:xfrm>
            <a:off x="6331797" y="5719804"/>
            <a:ext cx="5668166" cy="1286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98F53-23AE-5B8A-54F7-C8DE92A737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9970" r="66391"/>
          <a:stretch/>
        </p:blipFill>
        <p:spPr>
          <a:xfrm>
            <a:off x="9753600" y="5867400"/>
            <a:ext cx="19050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83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CC Colors">
      <a:dk1>
        <a:srgbClr val="575E60"/>
      </a:dk1>
      <a:lt1>
        <a:sysClr val="window" lastClr="FFFFFF"/>
      </a:lt1>
      <a:dk2>
        <a:srgbClr val="5B6F80"/>
      </a:dk2>
      <a:lt2>
        <a:srgbClr val="E7EAED"/>
      </a:lt2>
      <a:accent1>
        <a:srgbClr val="CC904E"/>
      </a:accent1>
      <a:accent2>
        <a:srgbClr val="7AB7AD"/>
      </a:accent2>
      <a:accent3>
        <a:srgbClr val="ECD6BE"/>
      </a:accent3>
      <a:accent4>
        <a:srgbClr val="C3DFDA"/>
      </a:accent4>
      <a:accent5>
        <a:srgbClr val="A97031"/>
      </a:accent5>
      <a:accent6>
        <a:srgbClr val="4B8B80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9535</TotalTime>
  <Words>685</Words>
  <Application>Microsoft Office PowerPoint</Application>
  <PresentationFormat>Widescreen</PresentationFormat>
  <Paragraphs>190</Paragraphs>
  <Slides>31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Aptos</vt:lpstr>
      <vt:lpstr>Arial</vt:lpstr>
      <vt:lpstr>Calibri</vt:lpstr>
      <vt:lpstr>Gill Sans MT</vt:lpstr>
      <vt:lpstr>Lucida Sans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WA Department of Ecology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CPO Marketing Plan Survey</dc:title>
  <dc:creator>Laura Johnson</dc:creator>
  <cp:lastModifiedBy>Leyden, Macayla (CTR) - FPAC-NRCS, WA</cp:lastModifiedBy>
  <cp:revision>379</cp:revision>
  <dcterms:created xsi:type="dcterms:W3CDTF">2014-02-12T22:31:00Z</dcterms:created>
  <dcterms:modified xsi:type="dcterms:W3CDTF">2025-03-18T16:49:06Z</dcterms:modified>
</cp:coreProperties>
</file>